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6600"/>
    <a:srgbClr val="F3650D"/>
    <a:srgbClr val="F04510"/>
    <a:srgbClr val="FFFF00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3D928-CDB2-46CA-8B28-0EFD6D669D26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0E29F-BF21-4E5B-98EE-FCEB47668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5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0E29F-BF21-4E5B-98EE-FCEB476687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54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2826E-A3DE-4811-B19C-D920D644E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7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C25CB-7584-486D-A6E9-424E93D81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8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CDDA8-F3AA-4B32-946E-469B83963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93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5EA73-C7FF-4E99-B7E4-92D0BF5FD0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8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8F73D-520C-4600-BB4A-5B0395D2E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99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6263B-47C7-4A94-8E18-F8CC88577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0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69599-0E26-4FAB-9D53-745835A9C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5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842A0-E436-416F-AC94-16DF94B85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70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70C28-6FEF-41BE-B71C-A832B9483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935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5A06E-442C-4C2C-B21D-E4EBCAFD6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57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090A-A444-4497-A179-B00A46676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7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0582C8-50B8-4D60-968A-A9DFF70EE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476250"/>
            <a:ext cx="89646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6000">
                <a:solidFill>
                  <a:srgbClr val="0000CC"/>
                </a:solidFill>
                <a:latin typeface="Times New Roman" pitchFamily="18" charset="0"/>
              </a:rPr>
              <a:t>Урок внеклассного чтения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 rot="-853426">
            <a:off x="250825" y="2492375"/>
            <a:ext cx="8642350" cy="1728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84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Детство, опалённое войной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1700">
                <a:solidFill>
                  <a:srgbClr val="FFCC00"/>
                </a:solidFill>
                <a:latin typeface="Times New Roman" pitchFamily="18" charset="0"/>
              </a:rPr>
              <a:t>Дети</a:t>
            </a:r>
            <a:r>
              <a:rPr lang="ru-RU" altLang="ru-RU" sz="11700">
                <a:latin typeface="Times New Roman" pitchFamily="18" charset="0"/>
              </a:rPr>
              <a:t> и война</a:t>
            </a:r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>
            <a:off x="4643438" y="476250"/>
            <a:ext cx="4500562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 flipH="1">
            <a:off x="4787900" y="333375"/>
            <a:ext cx="4176713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295" name="Picture 7" descr="happykid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333625"/>
            <a:ext cx="6769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0000CC"/>
                </a:solidFill>
              </a:rPr>
              <a:t>Андрей Платонович Платонов</a:t>
            </a:r>
            <a:br>
              <a:rPr lang="ru-RU" altLang="ru-RU" sz="4000" smtClean="0">
                <a:solidFill>
                  <a:srgbClr val="0000CC"/>
                </a:solidFill>
              </a:rPr>
            </a:br>
            <a:r>
              <a:rPr lang="ru-RU" altLang="ru-RU" sz="4000" smtClean="0">
                <a:solidFill>
                  <a:srgbClr val="0000CC"/>
                </a:solidFill>
              </a:rPr>
              <a:t>(1899 – 1951)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4100" name="Picture 4" descr="1p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08275"/>
            <a:ext cx="277177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platon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988" y="1628775"/>
            <a:ext cx="2641600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640763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/>
              <a:t> </a:t>
            </a:r>
            <a:r>
              <a:rPr lang="ru-RU" altLang="ru-RU" sz="3200" i="1">
                <a:solidFill>
                  <a:srgbClr val="0000CC"/>
                </a:solidFill>
              </a:rPr>
              <a:t>" Я с детства люблю нашу русскую землю... Наша земля всегда мне виделась такой доброй и прекрасной, что ее обязательно когда-нибудь должны погубить враги... От предчувствия у меня тогда горевало мое маленькое сердце. Все это было давно, но чувство мое не прошло, мой страх за Россию остался..." </a:t>
            </a:r>
          </a:p>
          <a:p>
            <a:pPr algn="r" eaLnBrk="1" hangingPunct="1"/>
            <a:r>
              <a:rPr lang="ru-RU" altLang="ru-RU" sz="3200"/>
              <a:t>                                                                                                                     Андрей Платонов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CC"/>
                </a:solidFill>
              </a:rPr>
              <a:t>Начало войны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468313" y="2349500"/>
            <a:ext cx="8424862" cy="25923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8088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22 июня 1941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33375"/>
            <a:ext cx="8964613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400">
                <a:solidFill>
                  <a:srgbClr val="FF0000"/>
                </a:solidFill>
                <a:latin typeface="Times New Roman" pitchFamily="18" charset="0"/>
              </a:rPr>
              <a:t>Потери русских людей в годы Великой Отечественной войны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850" y="2420938"/>
            <a:ext cx="84248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800"/>
              <a:t>27 миллионов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9388" y="3644900"/>
            <a:ext cx="89646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Из них 19 миллионов мирных жителей</a:t>
            </a:r>
            <a:r>
              <a:rPr lang="ru-RU" altLang="ru-RU"/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50825" y="4797425"/>
            <a:ext cx="864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6600"/>
              <a:t>5 миллионов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/>
          <a:lstStyle/>
          <a:p>
            <a:r>
              <a:rPr lang="ru-RU" dirty="0" smtClean="0"/>
              <a:t>Фильм </a:t>
            </a:r>
            <a:br>
              <a:rPr lang="ru-RU" dirty="0" smtClean="0"/>
            </a:br>
            <a:r>
              <a:rPr lang="ru-RU" dirty="0" smtClean="0"/>
              <a:t>«Дети во время ВОВ»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4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4248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5400" i="1">
                <a:solidFill>
                  <a:srgbClr val="0000CC"/>
                </a:solidFill>
                <a:latin typeface="Times New Roman" pitchFamily="18" charset="0"/>
              </a:rPr>
              <a:t>«Маленький солдат»</a:t>
            </a:r>
          </a:p>
        </p:txBody>
      </p:sp>
      <p:pic>
        <p:nvPicPr>
          <p:cNvPr id="8197" name="Picture 5" descr="1183698692_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20800"/>
            <a:ext cx="7620000" cy="553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get_map_merc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52513"/>
            <a:ext cx="8208962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750" y="0"/>
            <a:ext cx="828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400">
                <a:solidFill>
                  <a:srgbClr val="0000CC"/>
                </a:solidFill>
                <a:latin typeface="Times New Roman" pitchFamily="18" charset="0"/>
              </a:rPr>
              <a:t>Соловецкая школа юнг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800px-Ru_solovki_jung_monument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79488"/>
            <a:ext cx="8208963" cy="587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23850" y="188913"/>
            <a:ext cx="8569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95288" y="188913"/>
            <a:ext cx="8497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solidFill>
                  <a:srgbClr val="0000CC"/>
                </a:solidFill>
                <a:latin typeface="Times New Roman" pitchFamily="18" charset="0"/>
              </a:rPr>
              <a:t>Памятник воспитанникам Учебного отряда Северного флота и Соловецкой школы юнг, погибшим в Великую Отечественную войну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0000"/>
  <p:tag name="ISPRING_RESOURCE_PATHS_HASH_2" val="ca5393f7cf78c1728728da88abce964143dc2ca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121</Words>
  <Application>Microsoft Office PowerPoint</Application>
  <PresentationFormat>Экран (4:3)</PresentationFormat>
  <Paragraphs>17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Андрей Платонович Платонов (1899 – 1951)</vt:lpstr>
      <vt:lpstr>Презентация PowerPoint</vt:lpstr>
      <vt:lpstr>Начало войны</vt:lpstr>
      <vt:lpstr>Презентация PowerPoint</vt:lpstr>
      <vt:lpstr>Фильм  «Дети во время ВОВ»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Рога и копыта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Prezentaciya_uroka_Filipyevoy</dc:title>
  <dc:creator>Valya</dc:creator>
  <cp:lastModifiedBy>diz</cp:lastModifiedBy>
  <cp:revision>8</cp:revision>
  <dcterms:created xsi:type="dcterms:W3CDTF">2010-02-21T11:18:20Z</dcterms:created>
  <dcterms:modified xsi:type="dcterms:W3CDTF">2015-03-15T03:41:34Z</dcterms:modified>
</cp:coreProperties>
</file>