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89BE-B1FA-4667-BE0E-16AC1B180411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38A1-A6F5-4C98-8950-B05F3080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938A1-A6F5-4C98-8950-B05F3080F1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1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558ED5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b917ba17aa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63" y="5072063"/>
            <a:ext cx="1638300" cy="16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142852"/>
            <a:ext cx="2925241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714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214818"/>
            <a:ext cx="266700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b917ba17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0"/>
            <a:ext cx="2170113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5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1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1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70C0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b917ba17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5000625"/>
            <a:ext cx="2293938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5f300олд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6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4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6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1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0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357291" y="1256915"/>
            <a:ext cx="7786710" cy="431767"/>
          </a:xfrm>
          <a:custGeom>
            <a:avLst/>
            <a:gdLst>
              <a:gd name="connsiteX0" fmla="*/ 0 w 7286676"/>
              <a:gd name="connsiteY0" fmla="*/ 142876 h 285752"/>
              <a:gd name="connsiteX1" fmla="*/ 3500572 w 7286676"/>
              <a:gd name="connsiteY1" fmla="*/ 114 h 285752"/>
              <a:gd name="connsiteX2" fmla="*/ 3643338 w 7286676"/>
              <a:gd name="connsiteY2" fmla="*/ 4 h 285752"/>
              <a:gd name="connsiteX3" fmla="*/ 6080257 w 7286676"/>
              <a:gd name="connsiteY3" fmla="*/ 47311 h 285752"/>
              <a:gd name="connsiteX4" fmla="*/ 7286676 w 7286676"/>
              <a:gd name="connsiteY4" fmla="*/ 142876 h 285752"/>
              <a:gd name="connsiteX5" fmla="*/ 3786104 w 7286676"/>
              <a:gd name="connsiteY5" fmla="*/ 285642 h 285752"/>
              <a:gd name="connsiteX6" fmla="*/ 3643338 w 7286676"/>
              <a:gd name="connsiteY6" fmla="*/ 285752 h 285752"/>
              <a:gd name="connsiteX7" fmla="*/ 3500572 w 7286676"/>
              <a:gd name="connsiteY7" fmla="*/ 285642 h 285752"/>
              <a:gd name="connsiteX8" fmla="*/ 1 w 7286676"/>
              <a:gd name="connsiteY8" fmla="*/ 142871 h 285752"/>
              <a:gd name="connsiteX9" fmla="*/ 0 w 7286676"/>
              <a:gd name="connsiteY9" fmla="*/ 142876 h 285752"/>
              <a:gd name="connsiteX0" fmla="*/ 58 w 7535839"/>
              <a:gd name="connsiteY0" fmla="*/ 288718 h 431594"/>
              <a:gd name="connsiteX1" fmla="*/ 3500630 w 7535839"/>
              <a:gd name="connsiteY1" fmla="*/ 145956 h 431594"/>
              <a:gd name="connsiteX2" fmla="*/ 3643396 w 7535839"/>
              <a:gd name="connsiteY2" fmla="*/ 145846 h 431594"/>
              <a:gd name="connsiteX3" fmla="*/ 6731559 w 7535839"/>
              <a:gd name="connsiteY3" fmla="*/ 31541 h 431594"/>
              <a:gd name="connsiteX4" fmla="*/ 7286734 w 7535839"/>
              <a:gd name="connsiteY4" fmla="*/ 288718 h 431594"/>
              <a:gd name="connsiteX5" fmla="*/ 3786162 w 7535839"/>
              <a:gd name="connsiteY5" fmla="*/ 431484 h 431594"/>
              <a:gd name="connsiteX6" fmla="*/ 3643396 w 7535839"/>
              <a:gd name="connsiteY6" fmla="*/ 431594 h 431594"/>
              <a:gd name="connsiteX7" fmla="*/ 3500630 w 7535839"/>
              <a:gd name="connsiteY7" fmla="*/ 431484 h 431594"/>
              <a:gd name="connsiteX8" fmla="*/ 59 w 7535839"/>
              <a:gd name="connsiteY8" fmla="*/ 288713 h 431594"/>
              <a:gd name="connsiteX9" fmla="*/ 58 w 7535839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643396 w 7535838"/>
              <a:gd name="connsiteY2" fmla="*/ 145846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816889 w 7535838"/>
              <a:gd name="connsiteY2" fmla="*/ 260144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605235"/>
              <a:gd name="connsiteY0" fmla="*/ 345867 h 488743"/>
              <a:gd name="connsiteX1" fmla="*/ 3539301 w 7605235"/>
              <a:gd name="connsiteY1" fmla="*/ 317293 h 488743"/>
              <a:gd name="connsiteX2" fmla="*/ 3816889 w 7605235"/>
              <a:gd name="connsiteY2" fmla="*/ 317293 h 488743"/>
              <a:gd name="connsiteX3" fmla="*/ 6800956 w 7605235"/>
              <a:gd name="connsiteY3" fmla="*/ 31541 h 488743"/>
              <a:gd name="connsiteX4" fmla="*/ 7286734 w 7605235"/>
              <a:gd name="connsiteY4" fmla="*/ 345867 h 488743"/>
              <a:gd name="connsiteX5" fmla="*/ 3786162 w 7605235"/>
              <a:gd name="connsiteY5" fmla="*/ 488633 h 488743"/>
              <a:gd name="connsiteX6" fmla="*/ 3643396 w 7605235"/>
              <a:gd name="connsiteY6" fmla="*/ 488743 h 488743"/>
              <a:gd name="connsiteX7" fmla="*/ 3500630 w 7605235"/>
              <a:gd name="connsiteY7" fmla="*/ 488633 h 488743"/>
              <a:gd name="connsiteX8" fmla="*/ 59 w 7605235"/>
              <a:gd name="connsiteY8" fmla="*/ 345862 h 488743"/>
              <a:gd name="connsiteX9" fmla="*/ 58 w 7605235"/>
              <a:gd name="connsiteY9" fmla="*/ 345867 h 488743"/>
              <a:gd name="connsiteX0" fmla="*/ 58 w 7605235"/>
              <a:gd name="connsiteY0" fmla="*/ 345867 h 508323"/>
              <a:gd name="connsiteX1" fmla="*/ 3539301 w 7605235"/>
              <a:gd name="connsiteY1" fmla="*/ 317293 h 508323"/>
              <a:gd name="connsiteX2" fmla="*/ 3816889 w 7605235"/>
              <a:gd name="connsiteY2" fmla="*/ 317293 h 508323"/>
              <a:gd name="connsiteX3" fmla="*/ 6800956 w 7605235"/>
              <a:gd name="connsiteY3" fmla="*/ 31541 h 508323"/>
              <a:gd name="connsiteX4" fmla="*/ 7286735 w 7605235"/>
              <a:gd name="connsiteY4" fmla="*/ 431593 h 508323"/>
              <a:gd name="connsiteX5" fmla="*/ 3786162 w 7605235"/>
              <a:gd name="connsiteY5" fmla="*/ 488633 h 508323"/>
              <a:gd name="connsiteX6" fmla="*/ 3643396 w 7605235"/>
              <a:gd name="connsiteY6" fmla="*/ 488743 h 508323"/>
              <a:gd name="connsiteX7" fmla="*/ 3500630 w 7605235"/>
              <a:gd name="connsiteY7" fmla="*/ 488633 h 508323"/>
              <a:gd name="connsiteX8" fmla="*/ 59 w 7605235"/>
              <a:gd name="connsiteY8" fmla="*/ 345862 h 508323"/>
              <a:gd name="connsiteX9" fmla="*/ 58 w 7605235"/>
              <a:gd name="connsiteY9" fmla="*/ 345867 h 50832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145843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469904 w 7605235"/>
              <a:gd name="connsiteY1" fmla="*/ 202992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94023"/>
              <a:gd name="connsiteX1" fmla="*/ 3469904 w 7605235"/>
              <a:gd name="connsiteY1" fmla="*/ 202992 h 394023"/>
              <a:gd name="connsiteX2" fmla="*/ 3816889 w 7605235"/>
              <a:gd name="connsiteY2" fmla="*/ 202992 h 394023"/>
              <a:gd name="connsiteX3" fmla="*/ 6800956 w 7605235"/>
              <a:gd name="connsiteY3" fmla="*/ 31541 h 394023"/>
              <a:gd name="connsiteX4" fmla="*/ 7392037 w 7605235"/>
              <a:gd name="connsiteY4" fmla="*/ 317293 h 394023"/>
              <a:gd name="connsiteX5" fmla="*/ 3786162 w 7605235"/>
              <a:gd name="connsiteY5" fmla="*/ 317183 h 394023"/>
              <a:gd name="connsiteX6" fmla="*/ 3643396 w 7605235"/>
              <a:gd name="connsiteY6" fmla="*/ 317293 h 394023"/>
              <a:gd name="connsiteX7" fmla="*/ 3500630 w 7605235"/>
              <a:gd name="connsiteY7" fmla="*/ 317183 h 394023"/>
              <a:gd name="connsiteX8" fmla="*/ 59 w 7605235"/>
              <a:gd name="connsiteY8" fmla="*/ 174412 h 394023"/>
              <a:gd name="connsiteX9" fmla="*/ 58 w 7605235"/>
              <a:gd name="connsiteY9" fmla="*/ 174417 h 394023"/>
              <a:gd name="connsiteX0" fmla="*/ 58 w 7605235"/>
              <a:gd name="connsiteY0" fmla="*/ 174417 h 317293"/>
              <a:gd name="connsiteX1" fmla="*/ 3469904 w 7605235"/>
              <a:gd name="connsiteY1" fmla="*/ 202992 h 317293"/>
              <a:gd name="connsiteX2" fmla="*/ 3816889 w 7605235"/>
              <a:gd name="connsiteY2" fmla="*/ 202992 h 317293"/>
              <a:gd name="connsiteX3" fmla="*/ 6800956 w 7605235"/>
              <a:gd name="connsiteY3" fmla="*/ 31541 h 317293"/>
              <a:gd name="connsiteX4" fmla="*/ 7392037 w 7605235"/>
              <a:gd name="connsiteY4" fmla="*/ 202992 h 317293"/>
              <a:gd name="connsiteX5" fmla="*/ 3786162 w 7605235"/>
              <a:gd name="connsiteY5" fmla="*/ 317183 h 317293"/>
              <a:gd name="connsiteX6" fmla="*/ 3643396 w 7605235"/>
              <a:gd name="connsiteY6" fmla="*/ 317293 h 317293"/>
              <a:gd name="connsiteX7" fmla="*/ 3500630 w 7605235"/>
              <a:gd name="connsiteY7" fmla="*/ 317183 h 317293"/>
              <a:gd name="connsiteX8" fmla="*/ 59 w 7605235"/>
              <a:gd name="connsiteY8" fmla="*/ 174412 h 317293"/>
              <a:gd name="connsiteX9" fmla="*/ 58 w 7605235"/>
              <a:gd name="connsiteY9" fmla="*/ 174417 h 317293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7 w 7556625"/>
              <a:gd name="connsiteY4" fmla="*/ 145843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8869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353799"/>
              <a:gd name="connsiteX1" fmla="*/ 3469904 w 7556625"/>
              <a:gd name="connsiteY1" fmla="*/ 145843 h 353799"/>
              <a:gd name="connsiteX2" fmla="*/ 3816889 w 7556625"/>
              <a:gd name="connsiteY2" fmla="*/ 145843 h 353799"/>
              <a:gd name="connsiteX3" fmla="*/ 6752346 w 7556625"/>
              <a:gd name="connsiteY3" fmla="*/ 31541 h 353799"/>
              <a:gd name="connsiteX4" fmla="*/ 7392038 w 7556625"/>
              <a:gd name="connsiteY4" fmla="*/ 145842 h 353799"/>
              <a:gd name="connsiteX5" fmla="*/ 3786162 w 7556625"/>
              <a:gd name="connsiteY5" fmla="*/ 260034 h 353799"/>
              <a:gd name="connsiteX6" fmla="*/ 3643396 w 7556625"/>
              <a:gd name="connsiteY6" fmla="*/ 260144 h 353799"/>
              <a:gd name="connsiteX7" fmla="*/ 3500630 w 7556625"/>
              <a:gd name="connsiteY7" fmla="*/ 260034 h 353799"/>
              <a:gd name="connsiteX8" fmla="*/ 59 w 7556625"/>
              <a:gd name="connsiteY8" fmla="*/ 117263 h 353799"/>
              <a:gd name="connsiteX9" fmla="*/ 58 w 7556625"/>
              <a:gd name="connsiteY9" fmla="*/ 117268 h 353799"/>
              <a:gd name="connsiteX0" fmla="*/ 58 w 7556626"/>
              <a:gd name="connsiteY0" fmla="*/ 174418 h 410949"/>
              <a:gd name="connsiteX1" fmla="*/ 3469904 w 7556626"/>
              <a:gd name="connsiteY1" fmla="*/ 202993 h 410949"/>
              <a:gd name="connsiteX2" fmla="*/ 3816889 w 7556626"/>
              <a:gd name="connsiteY2" fmla="*/ 202993 h 410949"/>
              <a:gd name="connsiteX3" fmla="*/ 6752347 w 7556626"/>
              <a:gd name="connsiteY3" fmla="*/ 31541 h 410949"/>
              <a:gd name="connsiteX4" fmla="*/ 7392038 w 7556626"/>
              <a:gd name="connsiteY4" fmla="*/ 202992 h 410949"/>
              <a:gd name="connsiteX5" fmla="*/ 3786162 w 7556626"/>
              <a:gd name="connsiteY5" fmla="*/ 317184 h 410949"/>
              <a:gd name="connsiteX6" fmla="*/ 3643396 w 7556626"/>
              <a:gd name="connsiteY6" fmla="*/ 317294 h 410949"/>
              <a:gd name="connsiteX7" fmla="*/ 3500630 w 7556626"/>
              <a:gd name="connsiteY7" fmla="*/ 317184 h 410949"/>
              <a:gd name="connsiteX8" fmla="*/ 59 w 7556626"/>
              <a:gd name="connsiteY8" fmla="*/ 174413 h 410949"/>
              <a:gd name="connsiteX9" fmla="*/ 58 w 7556626"/>
              <a:gd name="connsiteY9" fmla="*/ 174418 h 410949"/>
              <a:gd name="connsiteX0" fmla="*/ 58 w 7432379"/>
              <a:gd name="connsiteY0" fmla="*/ 174418 h 410949"/>
              <a:gd name="connsiteX1" fmla="*/ 3469904 w 7432379"/>
              <a:gd name="connsiteY1" fmla="*/ 202993 h 410949"/>
              <a:gd name="connsiteX2" fmla="*/ 3816889 w 7432379"/>
              <a:gd name="connsiteY2" fmla="*/ 202993 h 410949"/>
              <a:gd name="connsiteX3" fmla="*/ 6752347 w 7432379"/>
              <a:gd name="connsiteY3" fmla="*/ 31541 h 410949"/>
              <a:gd name="connsiteX4" fmla="*/ 7392038 w 7432379"/>
              <a:gd name="connsiteY4" fmla="*/ 202992 h 410949"/>
              <a:gd name="connsiteX5" fmla="*/ 3786162 w 7432379"/>
              <a:gd name="connsiteY5" fmla="*/ 317184 h 410949"/>
              <a:gd name="connsiteX6" fmla="*/ 3643396 w 7432379"/>
              <a:gd name="connsiteY6" fmla="*/ 317294 h 410949"/>
              <a:gd name="connsiteX7" fmla="*/ 3500630 w 7432379"/>
              <a:gd name="connsiteY7" fmla="*/ 317184 h 410949"/>
              <a:gd name="connsiteX8" fmla="*/ 59 w 7432379"/>
              <a:gd name="connsiteY8" fmla="*/ 174413 h 410949"/>
              <a:gd name="connsiteX9" fmla="*/ 58 w 7432379"/>
              <a:gd name="connsiteY9" fmla="*/ 174418 h 410949"/>
              <a:gd name="connsiteX0" fmla="*/ 58 w 7432379"/>
              <a:gd name="connsiteY0" fmla="*/ 142877 h 379408"/>
              <a:gd name="connsiteX1" fmla="*/ 3469904 w 7432379"/>
              <a:gd name="connsiteY1" fmla="*/ 171452 h 379408"/>
              <a:gd name="connsiteX2" fmla="*/ 3816889 w 7432379"/>
              <a:gd name="connsiteY2" fmla="*/ 171452 h 379408"/>
              <a:gd name="connsiteX3" fmla="*/ 6752347 w 7432379"/>
              <a:gd name="connsiteY3" fmla="*/ 0 h 379408"/>
              <a:gd name="connsiteX4" fmla="*/ 7392038 w 7432379"/>
              <a:gd name="connsiteY4" fmla="*/ 171451 h 379408"/>
              <a:gd name="connsiteX5" fmla="*/ 3786162 w 7432379"/>
              <a:gd name="connsiteY5" fmla="*/ 285643 h 379408"/>
              <a:gd name="connsiteX6" fmla="*/ 3643396 w 7432379"/>
              <a:gd name="connsiteY6" fmla="*/ 285753 h 379408"/>
              <a:gd name="connsiteX7" fmla="*/ 3500630 w 7432379"/>
              <a:gd name="connsiteY7" fmla="*/ 285643 h 379408"/>
              <a:gd name="connsiteX8" fmla="*/ 59 w 7432379"/>
              <a:gd name="connsiteY8" fmla="*/ 142872 h 379408"/>
              <a:gd name="connsiteX9" fmla="*/ 58 w 7432379"/>
              <a:gd name="connsiteY9" fmla="*/ 142877 h 379408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2379" h="345413">
                <a:moveTo>
                  <a:pt x="58" y="108882"/>
                </a:moveTo>
                <a:cubicBezTo>
                  <a:pt x="116" y="32154"/>
                  <a:pt x="1514833" y="140464"/>
                  <a:pt x="3469904" y="137457"/>
                </a:cubicBezTo>
                <a:lnTo>
                  <a:pt x="3816889" y="137457"/>
                </a:lnTo>
                <a:cubicBezTo>
                  <a:pt x="4629194" y="137454"/>
                  <a:pt x="6179929" y="86291"/>
                  <a:pt x="6752348" y="23156"/>
                </a:cubicBezTo>
                <a:cubicBezTo>
                  <a:pt x="7293332" y="18001"/>
                  <a:pt x="7386890" y="0"/>
                  <a:pt x="7392038" y="137456"/>
                </a:cubicBezTo>
                <a:cubicBezTo>
                  <a:pt x="7432379" y="345413"/>
                  <a:pt x="5741275" y="248642"/>
                  <a:pt x="3786162" y="251648"/>
                </a:cubicBezTo>
                <a:lnTo>
                  <a:pt x="3643396" y="251758"/>
                </a:lnTo>
                <a:lnTo>
                  <a:pt x="3500630" y="251648"/>
                </a:lnTo>
                <a:cubicBezTo>
                  <a:pt x="1545475" y="248641"/>
                  <a:pt x="0" y="185609"/>
                  <a:pt x="59" y="108877"/>
                </a:cubicBezTo>
                <a:cubicBezTo>
                  <a:pt x="59" y="108879"/>
                  <a:pt x="58" y="108880"/>
                  <a:pt x="58" y="108882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eb917ba17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4214813"/>
            <a:ext cx="12636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729F1E0-7576-486F-9834-EF87AED145A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8DE89C0-802F-418D-9511-E9C0264E92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 descr="eb917ba17aa0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209550"/>
            <a:ext cx="1571625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Биологическое значение растворов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3931" y="4149080"/>
            <a:ext cx="5576664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всякая водица для питья годится»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3897" y="2906688"/>
            <a:ext cx="4614261" cy="34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8603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51" y="3140968"/>
            <a:ext cx="407475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548680"/>
            <a:ext cx="4572000" cy="1685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598"/>
              </a:spcAft>
            </a:pPr>
            <a:r>
              <a:rPr lang="ru-RU" sz="2400" b="1" kern="1400" dirty="0" smtClean="0">
                <a:solidFill>
                  <a:srgbClr val="00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растворов хвои в годы Великой Отечественной войны</a:t>
            </a:r>
            <a:endParaRPr lang="ru-RU" sz="1400" b="1" kern="1400" dirty="0">
              <a:solidFill>
                <a:srgbClr val="00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620688"/>
            <a:ext cx="5076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598"/>
              </a:spcAft>
            </a:pPr>
            <a:r>
              <a:rPr lang="ru-RU" sz="2400" b="1" kern="1400" dirty="0" smtClean="0">
                <a:solidFill>
                  <a:srgbClr val="00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экстракта ромашки в народной медицине</a:t>
            </a:r>
            <a:endParaRPr lang="ru-RU" sz="1400" b="1" kern="1400" dirty="0">
              <a:solidFill>
                <a:srgbClr val="00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40359" cy="32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605386" cy="36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52131"/>
            <a:ext cx="4267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всякая водица для питья годится»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3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92088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сегодняшнем уроке мы поняли…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похвалим себя…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После урока нам захотелось…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Сегодня нам удалось…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Было интересно…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Было трудно…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научились…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70000"/>
              </a:lnSpc>
              <a:spcAft>
                <a:spcPts val="1000"/>
              </a:spcAft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Нас удивило…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.Решить задачу: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Сколько воды и соли требуется взять, чтобы приготовить  _______г    __________% раствора соли?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2.Какие растворы вы употребляете в быту? 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можно представить в виде аппликации этикеток, рисунка или презентации.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5f81fc83bc7cdc8134eb6d18d11e2445b16d"/>
</p:tagLst>
</file>

<file path=ppt/theme/theme1.xml><?xml version="1.0" encoding="utf-8"?>
<a:theme xmlns:a="http://schemas.openxmlformats.org/drawingml/2006/main" name="Вод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 2</Template>
  <TotalTime>94</TotalTime>
  <Words>105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Вода 2</vt:lpstr>
      <vt:lpstr>Биологическое значение растворов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Prez_Kamunina_Obernixina</dc:title>
  <dc:creator>Наталья</dc:creator>
  <cp:lastModifiedBy>diz</cp:lastModifiedBy>
  <cp:revision>8</cp:revision>
  <dcterms:created xsi:type="dcterms:W3CDTF">2015-03-12T18:03:25Z</dcterms:created>
  <dcterms:modified xsi:type="dcterms:W3CDTF">2015-04-12T13:52:54Z</dcterms:modified>
</cp:coreProperties>
</file>