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256" r:id="rId6"/>
    <p:sldId id="301" r:id="rId7"/>
    <p:sldId id="258" r:id="rId8"/>
    <p:sldId id="257" r:id="rId9"/>
    <p:sldId id="259" r:id="rId10"/>
    <p:sldId id="304" r:id="rId11"/>
    <p:sldId id="267" r:id="rId12"/>
    <p:sldId id="268" r:id="rId13"/>
    <p:sldId id="270" r:id="rId14"/>
    <p:sldId id="271" r:id="rId15"/>
    <p:sldId id="273" r:id="rId16"/>
    <p:sldId id="274" r:id="rId17"/>
    <p:sldId id="280" r:id="rId18"/>
    <p:sldId id="281" r:id="rId19"/>
    <p:sldId id="278" r:id="rId20"/>
    <p:sldId id="279" r:id="rId21"/>
    <p:sldId id="275" r:id="rId22"/>
    <p:sldId id="276" r:id="rId23"/>
    <p:sldId id="277" r:id="rId24"/>
    <p:sldId id="282" r:id="rId25"/>
    <p:sldId id="287" r:id="rId26"/>
    <p:sldId id="286" r:id="rId27"/>
    <p:sldId id="295" r:id="rId28"/>
    <p:sldId id="294" r:id="rId29"/>
    <p:sldId id="296" r:id="rId30"/>
    <p:sldId id="26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CC"/>
    <a:srgbClr val="512373"/>
    <a:srgbClr val="12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22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B39D-0728-4028-94EA-76088FF366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4676-FFF2-470C-85B1-165EA99015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08AB-9967-4ADA-A0CC-5145B06D4F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73C4-C46D-4771-8520-F75B8FD9BF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2411-9DC2-410E-9206-E87C81AC2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D7B0-27FE-47CF-875E-05582CAB7C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5EC5-C15A-40C0-AA3D-7105D2EE65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D2DF-0C87-4888-93BD-9361436F37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8BED-8A00-426F-BCAD-FA70A205F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99A4-27E3-4AEC-A79A-9309DDE2B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53C5-124F-4E35-80BB-C38092E1E1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6673-0B5F-4C92-B8CB-7CC78A78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BBB4-879D-48BA-A630-B45F588470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5D59-12EE-419B-8F4B-27072FB02F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AC82-2B04-4C40-9624-FD3688902A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5802-B7F6-49A2-A996-4626861688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E406-3C1A-492F-9FD9-5EB20C9A85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282D-651E-4F0E-B2A0-D4541F668C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5296-C324-4669-A5C8-BFA703038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020B-28B0-43CA-A4CE-094A77DC4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3DF0-0FC7-4A5D-AD89-CB5011AB7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AD16-CD63-43D2-A183-FFA1EBBB4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B39D-0728-4028-94EA-76088FF366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4676-FFF2-470C-85B1-165EA99015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08AB-9967-4ADA-A0CC-5145B06D4F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73C4-C46D-4771-8520-F75B8FD9BF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2411-9DC2-410E-9206-E87C81AC2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D7B0-27FE-47CF-875E-05582CAB7C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5EC5-C15A-40C0-AA3D-7105D2EE65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D2DF-0C87-4888-93BD-9361436F37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8BED-8A00-426F-BCAD-FA70A205F0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99A4-27E3-4AEC-A79A-9309DDE2B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53C5-124F-4E35-80BB-C38092E1E1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6673-0B5F-4C92-B8CB-7CC78A78D2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BBB4-879D-48BA-A630-B45F588470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5D59-12EE-419B-8F4B-27072FB02F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AC82-2B04-4C40-9624-FD3688902A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5802-B7F6-49A2-A996-4626861688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E406-3C1A-492F-9FD9-5EB20C9A85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282D-651E-4F0E-B2A0-D4541F668C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5296-C324-4669-A5C8-BFA703038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020B-28B0-43CA-A4CE-094A77DC4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3DF0-0FC7-4A5D-AD89-CB5011AB7F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AD16-CD63-43D2-A183-FFA1EBBB4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1D1B-4E44-4723-841A-177CC5FC5C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A5C8-7218-45D3-A4B3-031A6ED522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6D8D-0A53-4439-9B02-0A7F00F0C1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22A8-6BE3-4D17-846A-5F52856C5A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6CDB-A75E-4048-800B-D0F2BC4F7B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3018-8682-4C71-B626-78BBC320BE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785F-F97E-4C30-B9A7-B81D267900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45B5-8AA0-40A4-9DF1-4F71D628E8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7459-C420-4109-9A94-29263D376E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383A-09A9-440D-8D01-2826AE00B2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CDB8-D22B-4070-AE56-E83177806D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8255-D0B7-4044-83E6-03B167E564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A801-0E26-442D-8C08-632D43A48F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53D3-66AC-4326-8F28-3811D42476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4ACE-E4BA-4D73-8A32-535DF138A6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A2AA-A9ED-4BB3-9664-B0734A6F13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A45B-77EE-4A7C-A44B-F445525F5F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778B-F524-4EF6-AF2C-E53D8EE851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2834B-C099-49BC-9AE6-88BEF9010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2ECB7-F31B-4C4F-B449-48F76AEFE9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89EA-12EE-4268-850B-613FE4751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2B21-A94E-438D-A6DD-50EE151311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1D1B-4E44-4723-841A-177CC5FC5C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A5C8-7218-45D3-A4B3-031A6ED522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6D8D-0A53-4439-9B02-0A7F00F0C1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22A8-6BE3-4D17-846A-5F52856C5A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6CDB-A75E-4048-800B-D0F2BC4F7B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3018-8682-4C71-B626-78BBC320BE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785F-F97E-4C30-B9A7-B81D267900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45B5-8AA0-40A4-9DF1-4F71D628E8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7459-C420-4109-9A94-29263D376E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383A-09A9-440D-8D01-2826AE00B2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CDB8-D22B-4070-AE56-E83177806D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8255-D0B7-4044-83E6-03B167E564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A801-0E26-442D-8C08-632D43A48F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53D3-66AC-4326-8F28-3811D42476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4ACE-E4BA-4D73-8A32-535DF138A6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A2AA-A9ED-4BB3-9664-B0734A6F13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A45B-77EE-4A7C-A44B-F445525F5F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778B-F524-4EF6-AF2C-E53D8EE851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2834B-C099-49BC-9AE6-88BEF9010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2ECB7-F31B-4C4F-B449-48F76AEFE9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89EA-12EE-4268-850B-613FE47519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2B21-A94E-438D-A6DD-50EE151311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A29B-5736-4A65-A3E5-01DA32FE3ECA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E4D1-1A42-4C97-97EA-D6C03D51D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0A9671-84FF-45FF-9830-257CA8281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60F8D7-1815-4D99-8D84-D796F8155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0A9671-84FF-45FF-9830-257CA8281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60F8D7-1815-4D99-8D84-D796F8155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252D2-35E9-4164-90B3-1CA8ED6A1D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6E92C8-E63B-4C1C-B5F7-29A00B8822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252D2-35E9-4164-90B3-1CA8ED6A1D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6E92C8-E63B-4C1C-B5F7-29A00B8822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3;&#1099;&#1089;&#1090;&#1088;&#1072;&#1103;%20&#1082;&#1083;&#1072;&#1089;&#1089;&#1085;&#1072;&#1103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3.png"/><Relationship Id="rId2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3;&#1099;&#1089;&#1090;&#1088;&#1072;&#1103;%20&#1082;&#1083;&#1072;&#1089;&#1089;&#1085;&#1072;&#1103;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069%20-%20&#1056;&#1086;&#1073;&#1077;&#1088;&#1090;%20&#1052;&#1040;&#1049;&#1050;&#1051;&#1047;-&#1057;&#1086;&#1083;&#1085;&#1077;&#1095;&#1085;&#1072;&#1103;%20&#1089;&#1072;&#1084;&#1073;&#1072;.mp3" TargetMode="Externa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3;&#1099;&#1089;&#1090;&#1088;&#1072;&#1103;%20&#1082;&#1083;&#1072;&#1089;&#1089;&#1085;&#1072;&#1103;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88;&#1080;&#1090;&#1084;.mp3" TargetMode="Externa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51.xml"/><Relationship Id="rId1" Type="http://schemas.openxmlformats.org/officeDocument/2006/relationships/audio" Target="file:///C:\Documents%20and%20Settings\&#1053;&#1072;&#1090;&#1072;&#1083;&#1100;&#1103;%20&#1040;&#1083;&#1077;&#1082;&#1089;&#1072;&#1085;&#1076;&#1088;&#1086;&#1074;&#1085;\&#1056;&#1072;&#1073;&#1086;&#1095;&#1080;&#1081;%20&#1089;&#1090;&#1086;&#1083;\&#1089;&#1077;&#1084;&#1100;&#1103;%20&#1075;&#1086;&#1076;&#1072;\&#1047;&#1072;&#1084;&#1077;&#1083;&#1072;%20&#1084;&#1077;&#1090;&#1077;&#1083;&#1080;&#1094;&#1072;\(-).mp3" TargetMode="Externa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3;&#1072;&#1073;&#1086;&#1095;&#1082;&#1080;%20&#1085;&#1072;%20&#1089;&#1085;&#1077;&#1075;&#1091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3;&#1099;&#1089;&#1090;&#1088;&#1072;&#1103;%20&#1082;&#1083;&#1072;&#1089;&#1089;&#1085;&#1072;&#1103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3;&#1099;&#1089;&#1090;&#1088;&#1072;&#1103;%20&#1082;&#1083;&#1072;&#1089;&#1089;&#1085;&#1072;&#1103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&#1044;&#1080;&#1089;&#1082;%20D\&#1052;&#1086;&#1080;%20&#1076;&#1086;&#1082;&#1091;&#1084;&#1077;&#1085;&#1090;&#1099;\&#1052;&#1045;&#1056;&#1054;&#1055;&#1056;&#1048;&#1071;&#1058;&#1048;&#1071;\&#1089;&#1077;&#1084;&#1100;&#1103;\&#1089;&#1077;&#1084;&#1100;&#1103;%20&#1075;&#1086;&#1076;&#1072;2015\&#1079;&#1074;&#1091;&#1082;.MID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8" name="Picture 3" descr="H:\ Семья года\family_pictures\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1844824"/>
            <a:ext cx="3362838" cy="50131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-142900"/>
            <a:ext cx="88582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«Семья года»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Какому подарку на Новый год будет рад  ваш ребенок?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Книга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Украшение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Сладости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Игрушка</a:t>
            </a:r>
          </a:p>
        </p:txBody>
      </p:sp>
      <p:pic>
        <p:nvPicPr>
          <p:cNvPr id="52226" name="Picture 2" descr="http://www.alegri.ru/images/71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Что выберет ваш ребенок на завтрак?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Каша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Бутерброд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Яичница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Йогурт</a:t>
            </a:r>
          </a:p>
        </p:txBody>
      </p:sp>
      <p:pic>
        <p:nvPicPr>
          <p:cNvPr id="51201" name="Picture 1" descr="H:\ Семья года\family_pictures\2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5" y="3789040"/>
            <a:ext cx="4800884" cy="2759548"/>
          </a:xfrm>
          <a:prstGeom prst="rect">
            <a:avLst/>
          </a:prstGeom>
          <a:noFill/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Кто читает ребёнку книги?   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Папа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Бабушка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Сам ребенок</a:t>
            </a:r>
            <a:endParaRPr lang="ru-RU" sz="4400" dirty="0"/>
          </a:p>
        </p:txBody>
      </p:sp>
      <p:pic>
        <p:nvPicPr>
          <p:cNvPr id="50177" name="Picture 1" descr="H:\ Семья года\family_pictures\14г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929341"/>
            <a:ext cx="3963231" cy="3928659"/>
          </a:xfrm>
          <a:prstGeom prst="rect">
            <a:avLst/>
          </a:prstGeom>
          <a:noFill/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Любимое время года  вашего ребенка?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4400" dirty="0"/>
          </a:p>
        </p:txBody>
      </p:sp>
      <p:pic>
        <p:nvPicPr>
          <p:cNvPr id="49154" name="Picture 2" descr="http://vremena-goda.su/photo/2-1/1395_1920s1080-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714752"/>
            <a:ext cx="4143404" cy="273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Какие домашние обязанности выполняет  ваш ребенок?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Моет посуду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Выносит мусор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Пылесосит пол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Поливает цветы</a:t>
            </a:r>
            <a:endParaRPr lang="ru-RU" sz="4400" dirty="0"/>
          </a:p>
        </p:txBody>
      </p:sp>
      <p:pic>
        <p:nvPicPr>
          <p:cNvPr id="48130" name="Picture 2" descr="https://pp.vk.me/c620528/v620528761/122d8/zkXKl8yhFO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357694"/>
            <a:ext cx="3357554" cy="232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На какого героя мультфильма хотел бы быть похож  ваш ребенок?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Миньон</a:t>
            </a:r>
          </a:p>
          <a:p>
            <a:pPr marL="742950" indent="-742950">
              <a:buAutoNum type="arabicPeriod"/>
            </a:pPr>
            <a:r>
              <a:rPr lang="ru-RU" sz="44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Лунтик</a:t>
            </a:r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Смурфик</a:t>
            </a:r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Смешарик</a:t>
            </a:r>
            <a:endParaRPr lang="ru-RU" sz="4400" dirty="0"/>
          </a:p>
        </p:txBody>
      </p:sp>
      <p:pic>
        <p:nvPicPr>
          <p:cNvPr id="47106" name="Picture 2" descr="http://photoshop-grafika.ru/wp-content/uploads/2013/11/Kak-narisovat-minona-10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1921406" cy="192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http://www.evokids.ru/upload/iblock/b90/luntik_evokid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928802"/>
            <a:ext cx="2032754" cy="215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 descr="http://cs323616.vk.me/v323616496/5757/eqnQ12rq2-Q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4143380"/>
            <a:ext cx="1911414" cy="226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2" name="Picture 8" descr="http://fotomultik.ru/foto/12/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756" y="4286256"/>
            <a:ext cx="2204308" cy="2167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Любимый предмет вашего ребенка?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Физкультура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4400" dirty="0"/>
          </a:p>
        </p:txBody>
      </p:sp>
      <p:pic>
        <p:nvPicPr>
          <p:cNvPr id="46082" name="Picture 2" descr="http://www.intelkot.ru/pics_import/PhotoRubrik/cifry_rs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01" r="7109"/>
          <a:stretch>
            <a:fillRect/>
          </a:stretch>
        </p:blipFill>
        <p:spPr bwMode="auto">
          <a:xfrm>
            <a:off x="5715008" y="3000372"/>
            <a:ext cx="2928958" cy="34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Что любит делать в свободное время ваш ребенок?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Читать книги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Гулять с друзьями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Смотреть мультфильмы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Играть в компьютерные игры</a:t>
            </a:r>
            <a:endParaRPr lang="ru-RU" sz="4400" dirty="0"/>
          </a:p>
        </p:txBody>
      </p:sp>
      <p:pic>
        <p:nvPicPr>
          <p:cNvPr id="45058" name="Picture 2" descr="http://www.bugaga.ru/uploads/posts/2009-11/1258407992_28_fun_pictu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2330070" cy="262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Любимый праздник  вашего ребенка?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День рождения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Новый год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Пасха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Рождество</a:t>
            </a:r>
            <a:endParaRPr lang="ru-RU" sz="4400" dirty="0"/>
          </a:p>
        </p:txBody>
      </p:sp>
      <p:pic>
        <p:nvPicPr>
          <p:cNvPr id="44034" name="Picture 2" descr="http://vdohnovlennye.ru/wp-content/uploads/2014/01/4a9fce681dc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000372"/>
            <a:ext cx="3305167" cy="3720476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558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Какую страну для путешествия выбрала бы ваша  семья?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Финляндия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Великобритания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  <a:endParaRPr lang="ru-RU" sz="4400" dirty="0"/>
          </a:p>
        </p:txBody>
      </p:sp>
      <p:pic>
        <p:nvPicPr>
          <p:cNvPr id="43010" name="Picture 2" descr="http://www.bugaga.ru/uploads/posts/2009-11/1258407922_27_fun_pictur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162481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17410" name="Picture 2" descr="H:\ Семья года\family_pictures\2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032448" cy="4557468"/>
          </a:xfrm>
          <a:prstGeom prst="rect">
            <a:avLst/>
          </a:prstGeom>
          <a:noFill/>
        </p:spPr>
      </p:pic>
      <p:pic>
        <p:nvPicPr>
          <p:cNvPr id="4" name="быстрая класс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5429264"/>
            <a:ext cx="304800" cy="304800"/>
          </a:xfrm>
          <a:prstGeom prst="rect">
            <a:avLst/>
          </a:prstGeom>
        </p:spPr>
      </p:pic>
      <p:pic>
        <p:nvPicPr>
          <p:cNvPr id="5" name="быстрая класс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0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Презентация" r:id="rId5" imgW="4570541" imgH="3427323" progId="PowerPoint.Show.8">
                  <p:embed/>
                </p:oleObj>
              </mc:Choice>
              <mc:Fallback>
                <p:oleObj name="Презентация" r:id="rId5" imgW="4570541" imgH="342732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55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:\ Семья года\family_pictures\6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368" y="231486"/>
            <a:ext cx="4476872" cy="6626514"/>
          </a:xfrm>
          <a:prstGeom prst="rect">
            <a:avLst/>
          </a:prstGeom>
          <a:noFill/>
        </p:spPr>
      </p:pic>
      <p:pic>
        <p:nvPicPr>
          <p:cNvPr id="4" name="быстрая классна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2361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78362" y="332656"/>
            <a:ext cx="99007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«НАШ ДОМ – НАША КРЕПОСТЬ»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6802" name="Picture 2" descr="http://ds124.centerstart.ru/sites/ds124.centerstart.ru/files/lovely_illustration_of_happy_family_in_house_wallcoo-com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272808" cy="545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shkolazhizni.ru/img/content/i103/103133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208912" cy="6404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069 - Роберт МАЙКЛЗ-Солнечная сам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7999"/>
          </a:xfrm>
          <a:prstGeom prst="rect">
            <a:avLst/>
          </a:prstGeom>
        </p:spPr>
      </p:pic>
      <p:pic>
        <p:nvPicPr>
          <p:cNvPr id="3" name="Picture 1" descr="H:\ Семья года\family_pictures\4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5957"/>
            <a:ext cx="6588224" cy="5822043"/>
          </a:xfrm>
          <a:prstGeom prst="rect">
            <a:avLst/>
          </a:prstGeom>
          <a:noFill/>
        </p:spPr>
      </p:pic>
      <p:pic>
        <p:nvPicPr>
          <p:cNvPr id="4" name="быстрая класс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7219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:\ Семья года\family_pictures\1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947164" cy="5445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6349" y="404664"/>
            <a:ext cx="7571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«СТИЛЬ НАШЕЙ СЕМЬИ»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т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2" name="Picture 14" descr="http://propianino.ru/wp-content/uploads/2012/03/49293562_beautiful138-e1373713744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6768752" cy="561662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50300" y="116632"/>
            <a:ext cx="70434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МУЗЫКАЛЬНАЯ ПАУЗА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17410" name="Picture 2" descr="H:\ Семья года\family_pictures\2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032448" cy="45574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285728"/>
            <a:ext cx="57102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«Вся семья вместе, 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дак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и душа на месте»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2" name="Рисунок 1" descr="La6qi18Z8LwgnZdsAr1qy1GwCw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5362" name="Picture 2" descr="H:\ Семья года\family_pictures\19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7" y="2434319"/>
            <a:ext cx="4104456" cy="4193356"/>
          </a:xfrm>
          <a:prstGeom prst="rect">
            <a:avLst/>
          </a:prstGeom>
          <a:noFill/>
        </p:spPr>
      </p:pic>
      <p:pic>
        <p:nvPicPr>
          <p:cNvPr id="7" name="бабочки на снег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357166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2051" name="Picture 3" descr="H:\ Семья года\family_pictures\9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827" y="0"/>
            <a:ext cx="4600346" cy="6858000"/>
          </a:xfrm>
          <a:prstGeom prst="rect">
            <a:avLst/>
          </a:prstGeom>
          <a:noFill/>
        </p:spPr>
      </p:pic>
      <p:pic>
        <p:nvPicPr>
          <p:cNvPr id="5" name="быстрая класс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16386" name="Picture 2" descr="H:\ Семья года\family_pictures\1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983563"/>
            <a:ext cx="4616822" cy="3874437"/>
          </a:xfrm>
          <a:prstGeom prst="rect">
            <a:avLst/>
          </a:prstGeom>
          <a:noFill/>
        </p:spPr>
      </p:pic>
      <p:pic>
        <p:nvPicPr>
          <p:cNvPr id="5" name="быстрая класс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214290"/>
            <a:ext cx="5824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Визитная карточка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7999"/>
          </a:xfrm>
          <a:prstGeom prst="rect">
            <a:avLst/>
          </a:prstGeom>
        </p:spPr>
      </p:pic>
      <p:pic>
        <p:nvPicPr>
          <p:cNvPr id="8" name="Picture 3" descr="H:\ Семья года\family_pictures\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1844824"/>
            <a:ext cx="3362838" cy="50131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16632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«Жизнь прожить, не поле перейти»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 Семья года\family_pictures\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968552" cy="51349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«РОДИТЕЛИ -  ДЕТИ»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 каком домашнем животном мечтает  ваш ребенок?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Собака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Обезьянка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Кролик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Кошка</a:t>
            </a:r>
          </a:p>
          <a:p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3" name="Picture 1" descr="H:\ Семья года\family_pictures\1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328498" cy="3005709"/>
          </a:xfrm>
          <a:prstGeom prst="rect">
            <a:avLst/>
          </a:prstGeom>
          <a:noFill/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Какой вид спорта нравится вашему ребенку?</a:t>
            </a:r>
          </a:p>
          <a:p>
            <a:endParaRPr lang="ru-RU" sz="4400" b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Фигурное катание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Лыжи</a:t>
            </a:r>
          </a:p>
        </p:txBody>
      </p:sp>
      <p:pic>
        <p:nvPicPr>
          <p:cNvPr id="53249" name="Picture 1" descr="H:\ Семья года\family_pictures\1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592" y="3284984"/>
            <a:ext cx="3672408" cy="3081885"/>
          </a:xfrm>
          <a:prstGeom prst="rect">
            <a:avLst/>
          </a:prstGeom>
          <a:noFill/>
        </p:spPr>
      </p:pic>
      <p:pic>
        <p:nvPicPr>
          <p:cNvPr id="4" name="звук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205</Words>
  <Application>Microsoft Office PowerPoint</Application>
  <PresentationFormat>Экран (4:3)</PresentationFormat>
  <Paragraphs>84</Paragraphs>
  <Slides>26</Slides>
  <Notes>0</Notes>
  <HiddenSlides>0</HiddenSlides>
  <MMClips>22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Тема Office</vt:lpstr>
      <vt:lpstr>1_Тема Office</vt:lpstr>
      <vt:lpstr>2_Тема Office</vt:lpstr>
      <vt:lpstr>4_Тема Office</vt:lpstr>
      <vt:lpstr>5_Тема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Клим</dc:creator>
  <cp:lastModifiedBy>diz</cp:lastModifiedBy>
  <cp:revision>33</cp:revision>
  <dcterms:created xsi:type="dcterms:W3CDTF">2015-12-12T12:48:58Z</dcterms:created>
  <dcterms:modified xsi:type="dcterms:W3CDTF">2016-12-13T20:19:16Z</dcterms:modified>
</cp:coreProperties>
</file>