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8"/>
  </p:notesMasterIdLst>
  <p:handoutMasterIdLst>
    <p:handoutMasterId r:id="rId29"/>
  </p:handoutMasterIdLst>
  <p:sldIdLst>
    <p:sldId id="287" r:id="rId2"/>
    <p:sldId id="306" r:id="rId3"/>
    <p:sldId id="289" r:id="rId4"/>
    <p:sldId id="291" r:id="rId5"/>
    <p:sldId id="290" r:id="rId6"/>
    <p:sldId id="310" r:id="rId7"/>
    <p:sldId id="292" r:id="rId8"/>
    <p:sldId id="293" r:id="rId9"/>
    <p:sldId id="294" r:id="rId10"/>
    <p:sldId id="295" r:id="rId11"/>
    <p:sldId id="299" r:id="rId12"/>
    <p:sldId id="316" r:id="rId13"/>
    <p:sldId id="317" r:id="rId14"/>
    <p:sldId id="318" r:id="rId15"/>
    <p:sldId id="319" r:id="rId16"/>
    <p:sldId id="320" r:id="rId17"/>
    <p:sldId id="302" r:id="rId18"/>
    <p:sldId id="301" r:id="rId19"/>
    <p:sldId id="304" r:id="rId20"/>
    <p:sldId id="305" r:id="rId21"/>
    <p:sldId id="308" r:id="rId22"/>
    <p:sldId id="309" r:id="rId23"/>
    <p:sldId id="307" r:id="rId24"/>
    <p:sldId id="314" r:id="rId25"/>
    <p:sldId id="315" r:id="rId26"/>
    <p:sldId id="31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500" autoAdjust="0"/>
    <p:restoredTop sz="73147" autoAdjust="0"/>
  </p:normalViewPr>
  <p:slideViewPr>
    <p:cSldViewPr snapToGrid="0">
      <p:cViewPr>
        <p:scale>
          <a:sx n="160" d="100"/>
          <a:sy n="160" d="100"/>
        </p:scale>
        <p:origin x="-212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9CD7C7-DBBC-46C3-B585-AA95EC2819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9574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ECE47C-AE9E-4B2C-B59C-6FD4A7C6A275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33290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29FDF-8505-4C7B-8E6B-566705884270}" type="slidenum">
              <a:rPr lang="de-DE" altLang="zh-CN" smtClean="0"/>
              <a:pPr/>
              <a:t>1</a:t>
            </a:fld>
            <a:endParaRPr lang="de-DE" altLang="zh-CN" smtClean="0"/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453C8106-7D75-4411-BC2D-051563819364}" type="slidenum">
              <a:rPr lang="en-GB" altLang="zh-CN" sz="1300"/>
              <a:pPr algn="r" defTabSz="947738"/>
              <a:t>1</a:t>
            </a:fld>
            <a:endParaRPr lang="en-GB" altLang="zh-CN" sz="1300"/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63613" y="3951288"/>
            <a:ext cx="7713662" cy="1081087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60438" y="5075238"/>
            <a:ext cx="7740650" cy="757237"/>
          </a:xfrm>
        </p:spPr>
        <p:txBody>
          <a:bodyPr tIns="45720" bIns="45720"/>
          <a:lstStyle>
            <a:lvl1pPr marL="0" indent="0">
              <a:buFont typeface="Wingdings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7663" y="271463"/>
            <a:ext cx="2133600" cy="5530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271463"/>
            <a:ext cx="6249988" cy="5530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Textmasterformate durch Klicken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zh-CN" sz="1000" smtClean="0">
                <a:ea typeface="宋体" charset="-122"/>
              </a:rPr>
              <a:t>Page </a:t>
            </a:r>
            <a:r>
              <a:rPr lang="de-DE" altLang="zh-CN" sz="1000" smtClean="0">
                <a:ea typeface="宋体" charset="-122"/>
                <a:sym typeface="Wingdings" pitchFamily="2" charset="2"/>
              </a:rPr>
              <a:t></a:t>
            </a:r>
            <a:r>
              <a:rPr lang="de-DE" altLang="zh-CN" sz="1000" smtClean="0">
                <a:ea typeface="宋体" charset="-122"/>
              </a:rPr>
              <a:t> </a:t>
            </a:r>
            <a:fld id="{EE53585A-DE9B-48DB-9626-7032B159901C}" type="slidenum">
              <a:rPr lang="de-DE" altLang="zh-CN" sz="1000" smtClean="0">
                <a:ea typeface="宋体" charset="-122"/>
              </a:rPr>
              <a:pPr eaLnBrk="1" hangingPunct="1">
                <a:defRPr/>
              </a:pPr>
              <a:t>‹#›</a:t>
            </a:fld>
            <a:endParaRPr lang="de-DE" altLang="zh-CN" sz="1000" smtClean="0">
              <a:ea typeface="宋体" charset="-122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1150" y="271463"/>
            <a:ext cx="8520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4.png"/><Relationship Id="rId4" Type="http://schemas.openxmlformats.org/officeDocument/2006/relationships/image" Target="../media/image51.jpe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zh-CN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Отчет по декаде МО точных наук</a:t>
            </a:r>
            <a:endParaRPr lang="de-DE" altLang="zh-CN" sz="36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3920" y="5116175"/>
            <a:ext cx="66094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/>
                </a:solidFill>
              </a:rPr>
              <a:t>с 12 по 22 февраля </a:t>
            </a:r>
            <a:r>
              <a:rPr lang="ru-RU" altLang="zh-CN" sz="3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ea typeface="宋体" charset="-122"/>
              </a:rPr>
              <a:t>2016 </a:t>
            </a:r>
            <a:r>
              <a:rPr lang="ru-RU" altLang="zh-CN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ea typeface="宋体" charset="-122"/>
              </a:rPr>
              <a:t>г</a:t>
            </a:r>
            <a:r>
              <a:rPr lang="ru-RU" altLang="zh-CN" sz="3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ea typeface="宋体" charset="-122"/>
              </a:rPr>
              <a:t>.</a:t>
            </a:r>
            <a:endParaRPr lang="ru-RU" sz="3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600" y="606474"/>
            <a:ext cx="5779206" cy="284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Рисунок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4474" y="1297171"/>
            <a:ext cx="2530549" cy="1998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871869" y="0"/>
            <a:ext cx="114142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Геометрическая игра «Чертова Дюжина»</a:t>
            </a:r>
          </a:p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8-9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95251" y="489457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19.02.16.</a:t>
            </a:r>
          </a:p>
        </p:txBody>
      </p:sp>
      <p:pic>
        <p:nvPicPr>
          <p:cNvPr id="16" name="Рисунок 15" descr="Рисунок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11033" y="1095153"/>
            <a:ext cx="2604977" cy="162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Рисунок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5814" y="1360967"/>
            <a:ext cx="2243469" cy="185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Рисунок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85192"/>
            <a:ext cx="2426898" cy="1807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Рисунок6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58468" y="3732027"/>
            <a:ext cx="2385532" cy="1743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Рисунок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3470" y="3030280"/>
            <a:ext cx="4506594" cy="316850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1446027" y="0"/>
            <a:ext cx="114142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Интеллектуальная игра </a:t>
            </a:r>
          </a:p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«Математический вылет» 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11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252135" y="0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20.02.16.</a:t>
            </a:r>
          </a:p>
        </p:txBody>
      </p:sp>
      <p:pic>
        <p:nvPicPr>
          <p:cNvPr id="12" name="Рисунок 11" descr="Рисунок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856" y="1446027"/>
            <a:ext cx="4801520" cy="3296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Рисунок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1451" y="3361845"/>
            <a:ext cx="5071732" cy="333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Рисунок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0762" y="1424761"/>
            <a:ext cx="4913969" cy="3189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99" y="4098563"/>
            <a:ext cx="1856432" cy="254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4081398"/>
            <a:ext cx="1860464" cy="254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052736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Конкурс творческих работ учащихся</a:t>
            </a:r>
          </a:p>
          <a:p>
            <a:pPr algn="ctr"/>
            <a:r>
              <a:rPr lang="ru-RU" sz="40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5 классов по теме </a:t>
            </a:r>
          </a:p>
          <a:p>
            <a:pPr algn="ctr"/>
            <a:r>
              <a:rPr lang="ru-RU" sz="40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«Окружность и круг»</a:t>
            </a:r>
            <a:endParaRPr lang="ru-RU" sz="40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721"/>
          <a:stretch/>
        </p:blipFill>
        <p:spPr bwMode="auto">
          <a:xfrm>
            <a:off x="2159732" y="4437112"/>
            <a:ext cx="4896544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05446" y="326296"/>
            <a:ext cx="24833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12-18.02.16.</a:t>
            </a:r>
          </a:p>
        </p:txBody>
      </p:sp>
    </p:spTree>
    <p:extLst>
      <p:ext uri="{BB962C8B-B14F-4D97-AF65-F5344CB8AC3E}">
        <p14:creationId xmlns:p14="http://schemas.microsoft.com/office/powerpoint/2010/main" val="13876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Школа\5Б_Евгений_Верещаги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593035"/>
            <a:ext cx="3710787" cy="2129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788336" y="3641613"/>
            <a:ext cx="4024630" cy="21526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401" y="341012"/>
            <a:ext cx="2713519" cy="2381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159" y="3556583"/>
            <a:ext cx="3710786" cy="2322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1942" y="2944402"/>
            <a:ext cx="428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BF3115"/>
                </a:solidFill>
                <a:latin typeface="Monotype Corsiva" pitchFamily="66" charset="0"/>
              </a:rPr>
              <a:t>С использованием ПК.</a:t>
            </a:r>
            <a:endParaRPr lang="ru-RU" sz="2800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6021288"/>
            <a:ext cx="199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Козлова Вера 5 «</a:t>
            </a:r>
            <a:r>
              <a:rPr lang="ru-RU" sz="1400" dirty="0" smtClean="0"/>
              <a:t>а»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2802375"/>
            <a:ext cx="2281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Дементьев Артем 5 «</a:t>
            </a:r>
            <a:r>
              <a:rPr lang="ru-RU" sz="1400" dirty="0" smtClean="0"/>
              <a:t>а»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790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кола\Фото декада математики 2016\IMG_779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715844" y="775561"/>
            <a:ext cx="3378058" cy="239915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Школа\Фото декада математики 2016\IMG_779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4384047"/>
            <a:ext cx="3631952" cy="188339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Школа\Фото декада математики 2016\IMG_78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35" y="4437112"/>
            <a:ext cx="2455821" cy="184186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Школа\Фото декада математики 2016\IMG_7796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3603" y="602581"/>
            <a:ext cx="3403517" cy="271965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962879" y="854042"/>
            <a:ext cx="3401770" cy="221847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F:\Школа\Фото декада математики 2016\IMG_7802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684760" y="4359290"/>
            <a:ext cx="1894931" cy="194444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3789040"/>
            <a:ext cx="199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Норицина</a:t>
            </a:r>
            <a:r>
              <a:rPr lang="ru-RU" sz="1400" dirty="0" smtClean="0"/>
              <a:t> Таня 5 «</a:t>
            </a:r>
            <a:r>
              <a:rPr lang="ru-RU" sz="1400" dirty="0" smtClean="0"/>
              <a:t>а»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408327" y="3789040"/>
            <a:ext cx="199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Байдина</a:t>
            </a:r>
            <a:r>
              <a:rPr lang="ru-RU" sz="1400" dirty="0" smtClean="0"/>
              <a:t> Лиза 5 «</a:t>
            </a:r>
            <a:r>
              <a:rPr lang="ru-RU" sz="1400" dirty="0" smtClean="0"/>
              <a:t>б»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789040"/>
            <a:ext cx="2394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Шапошникова Саша 5 «</a:t>
            </a:r>
            <a:r>
              <a:rPr lang="ru-RU" sz="1400" dirty="0" smtClean="0"/>
              <a:t>а»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6350" y="6381328"/>
            <a:ext cx="199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Стяжкина</a:t>
            </a:r>
            <a:r>
              <a:rPr lang="ru-RU" sz="1400" dirty="0" smtClean="0"/>
              <a:t> Саша 5 «</a:t>
            </a:r>
            <a:r>
              <a:rPr lang="ru-RU" sz="1400" dirty="0" smtClean="0"/>
              <a:t>а»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667218" y="6380053"/>
            <a:ext cx="199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Шемшина</a:t>
            </a:r>
            <a:r>
              <a:rPr lang="ru-RU" sz="1400" dirty="0" smtClean="0"/>
              <a:t> Лика 5 «</a:t>
            </a:r>
            <a:r>
              <a:rPr lang="ru-RU" sz="1400" dirty="0" smtClean="0"/>
              <a:t>а»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11357" y="6381328"/>
            <a:ext cx="199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Тоскунина</a:t>
            </a:r>
            <a:r>
              <a:rPr lang="ru-RU" sz="1400" dirty="0" smtClean="0"/>
              <a:t> Лера 5 «</a:t>
            </a:r>
            <a:r>
              <a:rPr lang="ru-RU" sz="1400" dirty="0" smtClean="0"/>
              <a:t>б»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425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Школа\Фото декада математики 2016\1602201618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332657"/>
            <a:ext cx="268829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H:\Школа\Фото декада математики 2016\1702201618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876" y="315194"/>
            <a:ext cx="2734866" cy="205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:\Школа\Фото декада математики 2016\1802201618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546" y="3929393"/>
            <a:ext cx="3500462" cy="262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H:\Школа\Фото декада математики 2016\2402201618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189" y="3929393"/>
            <a:ext cx="3549653" cy="2662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:\Школа\Фото декада математики 2016\1802201618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300" y="566260"/>
            <a:ext cx="2376828" cy="178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70344" y="2465200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Шашечный турнир в </a:t>
            </a:r>
          </a:p>
          <a:p>
            <a:pPr algn="ctr"/>
            <a:r>
              <a:rPr lang="ru-RU" sz="40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5-ых классах.</a:t>
            </a:r>
            <a:endParaRPr lang="ru-RU" sz="40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294028" y="0"/>
            <a:ext cx="24833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12-18.02.16.</a:t>
            </a:r>
          </a:p>
        </p:txBody>
      </p:sp>
    </p:spTree>
    <p:extLst>
      <p:ext uri="{BB962C8B-B14F-4D97-AF65-F5344CB8AC3E}">
        <p14:creationId xmlns:p14="http://schemas.microsoft.com/office/powerpoint/2010/main" val="40566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BF3115"/>
                </a:solidFill>
                <a:latin typeface="Monotype Corsiva" pitchFamily="66" charset="0"/>
              </a:rPr>
              <a:t>Лучшие в шашечном турнире:</a:t>
            </a:r>
            <a:endParaRPr lang="ru-RU" sz="4400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03648" y="2348880"/>
                <a:ext cx="6408712" cy="1775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a:rPr lang="ru-RU" sz="3600" b="0" i="1" smtClean="0">
                            <a:latin typeface="Cambria Math"/>
                            <a:cs typeface="Times New Roman" pitchFamily="18" charset="0"/>
                          </a:rPr>
                          <m:t>а</m:t>
                        </m:r>
                      </m:sup>
                    </m:sSup>
                  </m:oMath>
                </a14:m>
                <a:r>
                  <a:rPr lang="ru-RU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класс</a:t>
                </a:r>
                <a:r>
                  <a:rPr lang="ru-RU" sz="3600" b="1" i="1" dirty="0" smtClean="0">
                    <a:latin typeface="Times New Roman" pitchFamily="18" charset="0"/>
                    <a:cs typeface="Times New Roman" pitchFamily="18" charset="0"/>
                  </a:rPr>
                  <a:t> – Тараканов Глеб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a:rPr lang="ru-RU" sz="3600" b="0" i="1" smtClean="0">
                            <a:latin typeface="Cambria Math"/>
                            <a:cs typeface="Times New Roman" pitchFamily="18" charset="0"/>
                          </a:rPr>
                          <m:t>б</m:t>
                        </m:r>
                      </m:sup>
                    </m:sSup>
                  </m:oMath>
                </a14:m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класс </a:t>
                </a:r>
                <a:r>
                  <a:rPr lang="ru-RU" sz="3600" b="1" i="1" dirty="0" smtClean="0">
                    <a:latin typeface="Times New Roman" pitchFamily="18" charset="0"/>
                    <a:cs typeface="Times New Roman" pitchFamily="18" charset="0"/>
                  </a:rPr>
                  <a:t>– Ядрихинская Нина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a:rPr lang="ru-RU" sz="3600" b="0" i="1" smtClean="0">
                            <a:latin typeface="Cambria Math"/>
                            <a:cs typeface="Times New Roman" pitchFamily="18" charset="0"/>
                          </a:rPr>
                          <m:t>в</m:t>
                        </m:r>
                      </m:sup>
                    </m:sSup>
                  </m:oMath>
                </a14:m>
                <a:r>
                  <a:rPr lang="ru-RU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класс </a:t>
                </a:r>
                <a:r>
                  <a:rPr lang="ru-RU" sz="3600" b="1" i="1" dirty="0" smtClean="0">
                    <a:latin typeface="Times New Roman" pitchFamily="18" charset="0"/>
                    <a:cs typeface="Times New Roman" pitchFamily="18" charset="0"/>
                  </a:rPr>
                  <a:t>– Коршунов Валера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348880"/>
                <a:ext cx="6408712" cy="1775166"/>
              </a:xfrm>
              <a:prstGeom prst="rect">
                <a:avLst/>
              </a:prstGeom>
              <a:blipFill rotWithShape="1">
                <a:blip r:embed="rId2"/>
                <a:stretch>
                  <a:fillRect t="-5479" b="-116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128" y="4661353"/>
            <a:ext cx="3847736" cy="170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7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6220101504.jpg"/>
          <p:cNvPicPr>
            <a:picLocks noChangeAspect="1"/>
          </p:cNvPicPr>
          <p:nvPr/>
        </p:nvPicPr>
        <p:blipFill>
          <a:blip r:embed="rId2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302188">
            <a:off x="-26640" y="1467292"/>
            <a:ext cx="4050567" cy="287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1977655" y="170121"/>
            <a:ext cx="114142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Конкурс ребусов 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6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437344" y="202018"/>
            <a:ext cx="24833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12-18.02.16.</a:t>
            </a:r>
          </a:p>
        </p:txBody>
      </p:sp>
      <p:pic>
        <p:nvPicPr>
          <p:cNvPr id="9" name="Рисунок 8" descr="2016220101529.jpg"/>
          <p:cNvPicPr>
            <a:picLocks noChangeAspect="1"/>
          </p:cNvPicPr>
          <p:nvPr/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"/>
          <a:stretch>
            <a:fillRect/>
          </a:stretch>
        </p:blipFill>
        <p:spPr>
          <a:xfrm>
            <a:off x="3399380" y="893134"/>
            <a:ext cx="2895097" cy="3944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2016220122713.jpg"/>
          <p:cNvPicPr>
            <a:picLocks noChangeAspect="1"/>
          </p:cNvPicPr>
          <p:nvPr/>
        </p:nvPicPr>
        <p:blipFill>
          <a:blip r:embed="rId4" cstate="email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257682">
            <a:off x="5440998" y="1602740"/>
            <a:ext cx="3967714" cy="2537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2016220122727.jpg"/>
          <p:cNvPicPr>
            <a:picLocks noChangeAspect="1"/>
          </p:cNvPicPr>
          <p:nvPr/>
        </p:nvPicPr>
        <p:blipFill>
          <a:blip r:embed="rId5" cstate="email">
            <a:lum bright="4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752" y="3990324"/>
            <a:ext cx="3561908" cy="2325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16220101442.jpg"/>
          <p:cNvPicPr>
            <a:picLocks noChangeAspect="1"/>
          </p:cNvPicPr>
          <p:nvPr/>
        </p:nvPicPr>
        <p:blipFill>
          <a:blip r:embed="rId6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840" y="4316817"/>
            <a:ext cx="3526464" cy="211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016220101514.jpg"/>
          <p:cNvPicPr>
            <a:picLocks noChangeAspect="1"/>
          </p:cNvPicPr>
          <p:nvPr/>
        </p:nvPicPr>
        <p:blipFill>
          <a:blip r:embed="rId7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3567" y="3987620"/>
            <a:ext cx="1870824" cy="246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362844" y="6457890"/>
            <a:ext cx="3956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BF3115"/>
                </a:solidFill>
                <a:latin typeface="Monotype Corsiva" pitchFamily="66" charset="0"/>
              </a:rPr>
              <a:t>Лучшая работа: Жезлов Александр, 6 б</a:t>
            </a:r>
            <a:endParaRPr lang="ru-RU" altLang="ru-RU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1977655" y="170121"/>
            <a:ext cx="114142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Конкурс кроссвордов 7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437344" y="202018"/>
            <a:ext cx="24833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12-18.02.16.</a:t>
            </a:r>
          </a:p>
        </p:txBody>
      </p:sp>
      <p:pic>
        <p:nvPicPr>
          <p:cNvPr id="5" name="Рисунок 4" descr="2016220101601.jpg"/>
          <p:cNvPicPr>
            <a:picLocks noChangeAspect="1"/>
          </p:cNvPicPr>
          <p:nvPr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1012" y="3317358"/>
            <a:ext cx="4251238" cy="2966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fs00.infourok.ru/images/doc/238/160453/2/img1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2116">
            <a:off x="661040" y="1323655"/>
            <a:ext cx="4758240" cy="3612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362844" y="6457890"/>
            <a:ext cx="4003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BF3115"/>
                </a:solidFill>
                <a:latin typeface="Monotype Corsiva" pitchFamily="66" charset="0"/>
              </a:rPr>
              <a:t>Лучшая работа: </a:t>
            </a:r>
            <a:r>
              <a:rPr lang="ru-RU" altLang="ru-RU" b="1" dirty="0" err="1" smtClean="0">
                <a:solidFill>
                  <a:srgbClr val="BF3115"/>
                </a:solidFill>
                <a:latin typeface="Monotype Corsiva" pitchFamily="66" charset="0"/>
              </a:rPr>
              <a:t>Колмакова</a:t>
            </a:r>
            <a:r>
              <a:rPr lang="ru-RU" altLang="ru-RU" b="1" dirty="0" smtClean="0">
                <a:solidFill>
                  <a:srgbClr val="BF3115"/>
                </a:solidFill>
                <a:latin typeface="Monotype Corsiva" pitchFamily="66" charset="0"/>
              </a:rPr>
              <a:t> Полина, 7а</a:t>
            </a:r>
            <a:endParaRPr lang="ru-RU" altLang="ru-RU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2052083" y="0"/>
            <a:ext cx="114142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Игра </a:t>
            </a:r>
            <a:endParaRPr lang="ru-RU" altLang="ru-RU" sz="3200" b="1" kern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«Математическая мозаика» 5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252135" y="202019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18.02.16.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1073" y="6336953"/>
            <a:ext cx="6216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Подготовили и провели учащиеся  9а класса. </a:t>
            </a:r>
            <a:endParaRPr lang="ru-RU" altLang="ru-RU" sz="2800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  <p:pic>
        <p:nvPicPr>
          <p:cNvPr id="15" name="Picture 2" descr="C:\Documents and Settings\Кабинет №4\Рабочий стол\фото\Изображение 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169" y="3877293"/>
            <a:ext cx="3306898" cy="2480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" name="Picture 3" descr="C:\Documents and Settings\Кабинет №4\Рабочий стол\фото\Изображение 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67" y="3877293"/>
            <a:ext cx="3375021" cy="253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7" name="Picture 4" descr="C:\Documents and Settings\Кабинет №4\Рабочий стол\фото\Изображение 02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368" y="1011902"/>
            <a:ext cx="3376720" cy="274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8" name="Picture 5" descr="C:\Documents and Settings\Кабинет №4\Рабочий стол\фото\Изображение 0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839" y="1077218"/>
            <a:ext cx="3364228" cy="252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0" y="1154243"/>
            <a:ext cx="9137110" cy="544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План мероприятий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2052083" y="0"/>
            <a:ext cx="114142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Игра</a:t>
            </a:r>
            <a:endParaRPr lang="ru-RU" altLang="ru-RU" sz="3200" b="1" kern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«Занимательная математика» 6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252135" y="202019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18.02.16.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1073" y="6152898"/>
            <a:ext cx="6146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Подготовили и провели учащиеся  10 класса.</a:t>
            </a:r>
            <a:endParaRPr lang="ru-RU" altLang="ru-RU" sz="2800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069326"/>
            <a:ext cx="3332575" cy="2499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685857"/>
            <a:ext cx="3355187" cy="251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89" y="1069326"/>
            <a:ext cx="3332574" cy="2499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89" y="3685856"/>
            <a:ext cx="3355187" cy="251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2052083" y="0"/>
            <a:ext cx="114142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Командная игра по информатике </a:t>
            </a:r>
          </a:p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«Наша игра» 3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252135" y="202019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18.02.16.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812" y="6334780"/>
            <a:ext cx="6216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Подготовили и провели учащиеся  7 а класса.</a:t>
            </a:r>
            <a:endParaRPr lang="ru-RU" altLang="ru-RU" sz="2800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20162180812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0680" y="3795822"/>
            <a:ext cx="3942132" cy="2545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162180814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198" y="3827720"/>
            <a:ext cx="4082902" cy="253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01621808091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014" y="1060270"/>
            <a:ext cx="3678865" cy="265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201621808121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7936" y="1031356"/>
            <a:ext cx="3668232" cy="260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2052083" y="0"/>
            <a:ext cx="114142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Новости из мира технологий </a:t>
            </a:r>
          </a:p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2-8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660628" y="425303"/>
            <a:ext cx="24833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15-19.02.16.</a:t>
            </a:r>
          </a:p>
        </p:txBody>
      </p:sp>
      <p:pic>
        <p:nvPicPr>
          <p:cNvPr id="11" name="Рисунок 10" descr="20162160808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883" y="3297880"/>
            <a:ext cx="4961862" cy="2791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20162161007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1104405"/>
            <a:ext cx="5037141" cy="2833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2777" y="1275149"/>
            <a:ext cx="2844800" cy="1686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11" y="4248034"/>
            <a:ext cx="3193158" cy="1873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07312" y="6334780"/>
            <a:ext cx="6417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Пятиминутки в начале уроков  информатики</a:t>
            </a:r>
            <a:endParaRPr lang="ru-RU" altLang="ru-RU" sz="2800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1562985" y="0"/>
            <a:ext cx="114142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Конкурс</a:t>
            </a:r>
          </a:p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«Праздничный коллаж к 8 марта» 8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603549" y="0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18.02.16.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85591" y="4940786"/>
            <a:ext cx="495840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I </a:t>
            </a:r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место – Пантелеев Артем</a:t>
            </a:r>
          </a:p>
          <a:p>
            <a:pPr algn="ctr"/>
            <a:r>
              <a:rPr lang="en-US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II </a:t>
            </a:r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место – Гольдштейн Анастасия</a:t>
            </a:r>
          </a:p>
          <a:p>
            <a:pPr algn="ctr"/>
            <a:r>
              <a:rPr lang="en-US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III </a:t>
            </a:r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место – </a:t>
            </a:r>
            <a:r>
              <a:rPr lang="ru-RU" altLang="ru-RU" sz="2800" b="1" dirty="0" err="1" smtClean="0">
                <a:solidFill>
                  <a:srgbClr val="BF3115"/>
                </a:solidFill>
                <a:latin typeface="Monotype Corsiva" pitchFamily="66" charset="0"/>
              </a:rPr>
              <a:t>Бурчевский</a:t>
            </a:r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 Евгений</a:t>
            </a:r>
            <a:endParaRPr lang="ru-RU" altLang="ru-RU" sz="2800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722474"/>
            <a:ext cx="4241260" cy="2998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14" y="1158948"/>
            <a:ext cx="4377597" cy="2462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86" y="3987210"/>
            <a:ext cx="4060778" cy="2870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2052083" y="0"/>
            <a:ext cx="114142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«Кому сказать «Спасибо!»</a:t>
            </a:r>
          </a:p>
          <a:p>
            <a:pPr algn="ctr"/>
            <a:r>
              <a:rPr lang="en-US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9-11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660628" y="425303"/>
            <a:ext cx="24833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15-19.02.16.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812" y="6334780"/>
            <a:ext cx="4451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Пятиминутки в начале уроков </a:t>
            </a:r>
            <a:endParaRPr lang="ru-RU" altLang="ru-RU" sz="2800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81608"/>
            <a:ext cx="4443532" cy="3356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81" y="2918344"/>
            <a:ext cx="4416919" cy="332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965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-2052083" y="246221"/>
            <a:ext cx="114142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</a:t>
            </a:r>
            <a:r>
              <a:rPr lang="en-US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5 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головоломок» 2-5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660628" y="270647"/>
            <a:ext cx="24833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15-19.02.16.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34697" y="5235259"/>
            <a:ext cx="4451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Пятиминутки в начале уроков </a:t>
            </a:r>
            <a:endParaRPr lang="ru-RU" altLang="ru-RU" sz="2800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002" y="1252153"/>
            <a:ext cx="449200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48" y="1252153"/>
            <a:ext cx="3804310" cy="2857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 descr="http://my-collection.ru/images/8151716024653019164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02229"/>
            <a:ext cx="4165151" cy="1666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2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0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94085" y="1428736"/>
            <a:ext cx="4035633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Изображение 0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666" y="2714620"/>
            <a:ext cx="4616648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1723969" y="52949"/>
            <a:ext cx="114142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Открытый урок «Своя игра»</a:t>
            </a:r>
          </a:p>
          <a:p>
            <a:pPr algn="ctr"/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10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.</a:t>
            </a:r>
            <a:r>
              <a:rPr lang="ru-RU" alt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endParaRPr lang="ru-RU" alt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037853" y="402228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17.02.16.</a:t>
            </a:r>
          </a:p>
        </p:txBody>
      </p:sp>
    </p:spTree>
    <p:extLst>
      <p:ext uri="{BB962C8B-B14F-4D97-AF65-F5344CB8AC3E}">
        <p14:creationId xmlns:p14="http://schemas.microsoft.com/office/powerpoint/2010/main" val="23434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 txBox="1">
            <a:spLocks noChangeArrowheads="1"/>
          </p:cNvSpPr>
          <p:nvPr/>
        </p:nvSpPr>
        <p:spPr>
          <a:xfrm>
            <a:off x="0" y="-15320"/>
            <a:ext cx="9591040" cy="9915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У</a:t>
            </a:r>
            <a:r>
              <a:rPr kumimoji="0" lang="ru-RU" altLang="zh-CN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宋体" charset="-122"/>
                <a:cs typeface="+mj-cs"/>
              </a:rPr>
              <a:t>чебно</a:t>
            </a:r>
            <a:r>
              <a:rPr kumimoji="0" lang="ru-RU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宋体" charset="-122"/>
                <a:cs typeface="+mj-cs"/>
              </a:rPr>
              <a:t>-исследовательская конференция</a:t>
            </a:r>
            <a:r>
              <a:rPr kumimoji="0" lang="ru-RU" altLang="zh-CN" sz="24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宋体" charset="-122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宋体" charset="-122"/>
                <a:cs typeface="+mj-cs"/>
              </a:rPr>
              <a:t>«Юность Коряжмы»</a:t>
            </a: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宋体" charset="-122"/>
                <a:cs typeface="+mj-cs"/>
              </a:rPr>
              <a:t>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altLang="zh-CN" sz="24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Школьный этап</a:t>
            </a:r>
            <a:endParaRPr kumimoji="0" lang="de-DE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宋体" charset="-122"/>
              <a:cs typeface="+mj-cs"/>
            </a:endParaRPr>
          </a:p>
        </p:txBody>
      </p:sp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920" y="1402080"/>
            <a:ext cx="2194560" cy="144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210457" y="480475"/>
            <a:ext cx="19335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12.02.16</a:t>
            </a: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2052" name="Picture 2" descr="M:\день науки\13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9902" y="1158240"/>
            <a:ext cx="1754417" cy="173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0" y="5248329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Принимали участие 8 человек</a:t>
            </a:r>
          </a:p>
          <a:p>
            <a:pPr algn="ctr"/>
            <a:r>
              <a:rPr lang="ru-RU" altLang="ru-RU" sz="2800" b="1" dirty="0" err="1">
                <a:solidFill>
                  <a:srgbClr val="BF3115"/>
                </a:solidFill>
                <a:latin typeface="Monotype Corsiva" pitchFamily="66" charset="0"/>
              </a:rPr>
              <a:t>Слотин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 К, Кобелева И, </a:t>
            </a:r>
            <a:r>
              <a:rPr lang="ru-RU" altLang="ru-RU" sz="2800" b="1" dirty="0" err="1">
                <a:solidFill>
                  <a:srgbClr val="BF3115"/>
                </a:solidFill>
                <a:latin typeface="Monotype Corsiva" pitchFamily="66" charset="0"/>
              </a:rPr>
              <a:t>Тарутин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 И, Кононов В, </a:t>
            </a:r>
            <a:r>
              <a:rPr lang="ru-RU" altLang="ru-RU" sz="2800" b="1" dirty="0" err="1">
                <a:solidFill>
                  <a:srgbClr val="BF3115"/>
                </a:solidFill>
                <a:latin typeface="Monotype Corsiva" pitchFamily="66" charset="0"/>
              </a:rPr>
              <a:t>Ботова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 В (10 </a:t>
            </a:r>
            <a:r>
              <a:rPr lang="ru-RU" altLang="ru-RU" sz="2800" b="1" dirty="0" err="1">
                <a:solidFill>
                  <a:srgbClr val="BF3115"/>
                </a:solidFill>
                <a:latin typeface="Monotype Corsiva" pitchFamily="66" charset="0"/>
              </a:rPr>
              <a:t>кл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), </a:t>
            </a:r>
          </a:p>
          <a:p>
            <a:pPr algn="ctr"/>
            <a:r>
              <a:rPr lang="ru-RU" altLang="ru-RU" sz="2800" b="1" dirty="0" err="1">
                <a:solidFill>
                  <a:srgbClr val="BF3115"/>
                </a:solidFill>
                <a:latin typeface="Monotype Corsiva" pitchFamily="66" charset="0"/>
              </a:rPr>
              <a:t>Гагарская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 Е,  Протасова Е, Сухих А(11кл).</a:t>
            </a:r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0" y="2955925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2"/>
                </a:solidFill>
                <a:latin typeface="Monotype Corsiva" pitchFamily="66" charset="0"/>
              </a:rPr>
              <a:t>Традиционно в середине февраля в нашей школе проходит учебно-исследовательская конференция «Юность Коряжмы», которая собирает юных ученых-исследователей с целью представления своих исследовательских работ. 8 работ учащихся 10-11 классов </a:t>
            </a:r>
            <a:r>
              <a:rPr lang="ru-RU" alt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были </a:t>
            </a:r>
            <a:r>
              <a:rPr lang="ru-RU" altLang="ru-RU" sz="2400" b="1" dirty="0">
                <a:solidFill>
                  <a:schemeClr val="bg2"/>
                </a:solidFill>
                <a:latin typeface="Monotype Corsiva" pitchFamily="66" charset="0"/>
              </a:rPr>
              <a:t>представлены на суд жюри. В этом учебном году были заявлены работы по следующим предметам: литературе, истории, информатике, физике, химии, биологии, физкультуре.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697" y="3671579"/>
            <a:ext cx="4085807" cy="235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313" y="1060202"/>
            <a:ext cx="4032577" cy="2486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207" y="1060202"/>
            <a:ext cx="4077502" cy="245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208" y="3671579"/>
            <a:ext cx="4025598" cy="2267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0941" y="5939123"/>
            <a:ext cx="9155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Принимали участие от МО точных наук: </a:t>
            </a:r>
            <a:r>
              <a:rPr lang="ru-RU" altLang="ru-RU" sz="2800" b="1" dirty="0" err="1">
                <a:solidFill>
                  <a:srgbClr val="BF3115"/>
                </a:solidFill>
                <a:latin typeface="Monotype Corsiva" pitchFamily="66" charset="0"/>
              </a:rPr>
              <a:t>Тарутин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 Илья, Кононов Влад, </a:t>
            </a:r>
            <a:r>
              <a:rPr lang="ru-RU" altLang="ru-RU" sz="2800" b="1" dirty="0" err="1">
                <a:solidFill>
                  <a:srgbClr val="BF3115"/>
                </a:solidFill>
                <a:latin typeface="Monotype Corsiva" pitchFamily="66" charset="0"/>
              </a:rPr>
              <a:t>Ботова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 Валерия(10 </a:t>
            </a:r>
            <a:r>
              <a:rPr lang="ru-RU" altLang="ru-RU" sz="2800" b="1" dirty="0" err="1">
                <a:solidFill>
                  <a:srgbClr val="BF3115"/>
                </a:solidFill>
                <a:latin typeface="Monotype Corsiva" pitchFamily="66" charset="0"/>
              </a:rPr>
              <a:t>кл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),  Сухих Алена (11кл).</a:t>
            </a: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>
          <a:xfrm>
            <a:off x="0" y="-65313"/>
            <a:ext cx="9591040" cy="9915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У</a:t>
            </a:r>
            <a:r>
              <a:rPr kumimoji="0" lang="ru-RU" altLang="zh-CN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宋体" charset="-122"/>
                <a:cs typeface="+mj-cs"/>
              </a:rPr>
              <a:t>чебно</a:t>
            </a:r>
            <a:r>
              <a:rPr kumimoji="0" lang="ru-RU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宋体" charset="-122"/>
                <a:cs typeface="+mj-cs"/>
              </a:rPr>
              <a:t>-исследовательская конференция</a:t>
            </a:r>
            <a:r>
              <a:rPr kumimoji="0" lang="ru-RU" altLang="zh-CN" sz="24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宋体" charset="-122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宋体" charset="-122"/>
                <a:cs typeface="+mj-cs"/>
              </a:rPr>
              <a:t>«Юность Коряжмы»</a:t>
            </a: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宋体" charset="-122"/>
                <a:cs typeface="+mj-cs"/>
              </a:rPr>
              <a:t>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altLang="zh-CN" sz="2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Городской этап</a:t>
            </a:r>
            <a:endParaRPr kumimoji="0" lang="de-DE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宋体" charset="-122"/>
              <a:cs typeface="+mj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192962" y="475427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13.02.16.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5" descr="eN2wxhwqLb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102" y="1015257"/>
            <a:ext cx="6074228" cy="4554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192962" y="430482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13.02.16.</a:t>
            </a: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-59173" y="563030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III</a:t>
            </a:r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 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место – работа по информатике Кононов В (Тарасова И.С.) </a:t>
            </a:r>
          </a:p>
          <a:p>
            <a:pPr algn="ctr"/>
            <a:r>
              <a:rPr lang="en-US" altLang="ru-RU" sz="2800" b="1" dirty="0">
                <a:solidFill>
                  <a:srgbClr val="BF3115"/>
                </a:solidFill>
                <a:latin typeface="Monotype Corsiva" pitchFamily="66" charset="0"/>
              </a:rPr>
              <a:t>I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 место – работа по физике Сухих А (Ермакова И.В.).</a:t>
            </a: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>
          <a:xfrm>
            <a:off x="0" y="-65313"/>
            <a:ext cx="9591040" cy="9915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У</a:t>
            </a:r>
            <a:r>
              <a:rPr kumimoji="0" lang="ru-RU" altLang="zh-CN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宋体" charset="-122"/>
                <a:cs typeface="+mj-cs"/>
              </a:rPr>
              <a:t>чебно</a:t>
            </a:r>
            <a:r>
              <a:rPr kumimoji="0" lang="ru-RU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宋体" charset="-122"/>
                <a:cs typeface="+mj-cs"/>
              </a:rPr>
              <a:t>-исследовательская конференция</a:t>
            </a:r>
            <a:r>
              <a:rPr kumimoji="0" lang="ru-RU" altLang="zh-CN" sz="24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宋体" charset="-122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宋体" charset="-122"/>
                <a:cs typeface="+mj-cs"/>
              </a:rPr>
              <a:t>«Юность Коряжмы»</a:t>
            </a: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宋体" charset="-122"/>
                <a:cs typeface="+mj-cs"/>
              </a:rPr>
              <a:t>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altLang="zh-CN" sz="2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Городской этап</a:t>
            </a:r>
            <a:endParaRPr kumimoji="0" lang="de-DE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宋体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716"/>
            <a:ext cx="9144000" cy="8802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Исследовательская  конференция  по  </a:t>
            </a:r>
            <a:r>
              <a:rPr 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информатике 5-8 </a:t>
            </a:r>
            <a:r>
              <a:rPr 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кл</a:t>
            </a:r>
            <a:r>
              <a:rPr 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.</a:t>
            </a:r>
            <a:endParaRPr lang="ru-RU" sz="32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8601" y="1142984"/>
            <a:ext cx="3868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</a:t>
            </a:r>
            <a:r>
              <a:rPr lang="ru-RU" sz="4800" b="1" kern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ИнфоМир</a:t>
            </a:r>
            <a:r>
              <a:rPr lang="ru-RU" sz="48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»</a:t>
            </a:r>
          </a:p>
        </p:txBody>
      </p:sp>
      <p:pic>
        <p:nvPicPr>
          <p:cNvPr id="5" name="Рисунок 4" descr="Изображение 0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403" y="2105656"/>
            <a:ext cx="4929222" cy="4147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427023" y="2625254"/>
            <a:ext cx="37169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I </a:t>
            </a:r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место –  </a:t>
            </a:r>
            <a:r>
              <a:rPr lang="ru-RU" altLang="ru-RU" sz="2800" b="1" dirty="0" err="1" smtClean="0">
                <a:solidFill>
                  <a:srgbClr val="BF3115"/>
                </a:solidFill>
                <a:latin typeface="Monotype Corsiva" pitchFamily="66" charset="0"/>
              </a:rPr>
              <a:t>Обернихин</a:t>
            </a:r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 Дмитрий</a:t>
            </a:r>
          </a:p>
          <a:p>
            <a:pPr algn="ctr"/>
            <a:r>
              <a:rPr lang="en-US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II </a:t>
            </a:r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место – Петухова Алёна</a:t>
            </a:r>
          </a:p>
          <a:p>
            <a:pPr algn="ctr"/>
            <a:r>
              <a:rPr lang="en-US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III </a:t>
            </a:r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место – Козлова Вера</a:t>
            </a:r>
          </a:p>
          <a:p>
            <a:pPr algn="ctr"/>
            <a:endParaRPr lang="ru-RU" altLang="ru-RU" sz="2800" b="1" dirty="0">
              <a:solidFill>
                <a:srgbClr val="BF3115"/>
              </a:solidFill>
              <a:latin typeface="Monotype Corsiva" pitchFamily="66" charset="0"/>
            </a:endParaRPr>
          </a:p>
          <a:p>
            <a:pPr algn="ctr"/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(учитель: Тарасова И.С.)</a:t>
            </a:r>
            <a:endParaRPr lang="ru-RU" altLang="ru-RU" sz="2800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82638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«Физический калейдоскоп» 8-е классы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54261" y="372139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17.02.16.</a:t>
            </a:r>
            <a:endParaRPr lang="ru-RU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4" name="Picture 4" descr="G:\декада 2016\2015-2016\IMG_76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80002">
            <a:off x="193675" y="4500563"/>
            <a:ext cx="2497138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7" descr="G:\декада 2016\2015-2016\IMG_76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0882" y="899596"/>
            <a:ext cx="2274888" cy="170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5" descr="G:\декада 2016\2015-2016\IMG_76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484" y="775181"/>
            <a:ext cx="25146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G:\декада 2016\2015-2016\IMG_76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9142" y="4857935"/>
            <a:ext cx="2476500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9" name="Picture 9" descr="G:\декада 2016\2015-2016\IMG_766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389" y="4500304"/>
            <a:ext cx="2695575" cy="218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0" name="Picture 10" descr="G:\декада 2016\2015-2016\IMG_768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382" y="870874"/>
            <a:ext cx="2957513" cy="142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1" name="Picture 9" descr="G:\декада 2016\2015-2016\IMG_763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1051">
            <a:off x="5891027" y="2573152"/>
            <a:ext cx="2951163" cy="194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2" name="Picture 10" descr="G:\декада 2016\2015-2016\IMG_768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595" y="2593384"/>
            <a:ext cx="2479675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3" descr="G:\декада 2016\2015-2016\IMG_764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98401">
            <a:off x="311150" y="2155974"/>
            <a:ext cx="2824163" cy="211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300" y="5181600"/>
            <a:ext cx="2166938" cy="160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753" y="91526"/>
            <a:ext cx="2051272" cy="1520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121" y="83788"/>
            <a:ext cx="2044442" cy="151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88" y="100373"/>
            <a:ext cx="1967762" cy="150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591" y="106262"/>
            <a:ext cx="1979022" cy="1506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653" y="5095765"/>
            <a:ext cx="2319338" cy="162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181600"/>
            <a:ext cx="2173288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3" name="Picture 7" descr="G:\декада 2016\2015-2016\IMG_770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2944813"/>
            <a:ext cx="2398712" cy="179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4" name="Picture 9" descr="G:\декада 2016\2015-2016\IMG_7695.JPG"/>
          <p:cNvPicPr>
            <a:picLocks noChangeAspect="1" noChangeArrowheads="1"/>
          </p:cNvPicPr>
          <p:nvPr/>
        </p:nvPicPr>
        <p:blipFill>
          <a:blip r:embed="rId10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9638" y="2925763"/>
            <a:ext cx="2959100" cy="181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5" name="Picture 10" descr="G:\декада 2016\2015-2016\IMG_768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75" y="2941638"/>
            <a:ext cx="2851150" cy="175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-71438" y="1560513"/>
            <a:ext cx="9144001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2"/>
                </a:solidFill>
                <a:latin typeface="Monotype Corsiva" pitchFamily="66" charset="0"/>
              </a:rPr>
              <a:t>Принимали участие команды 8 а и 8б классов</a:t>
            </a:r>
          </a:p>
          <a:p>
            <a:pPr algn="ctr"/>
            <a:r>
              <a:rPr lang="en-US" altLang="ru-RU" sz="2800" b="1" dirty="0">
                <a:solidFill>
                  <a:srgbClr val="BF3115"/>
                </a:solidFill>
                <a:latin typeface="Monotype Corsiva" pitchFamily="66" charset="0"/>
              </a:rPr>
              <a:t>I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 место –</a:t>
            </a:r>
            <a:r>
              <a:rPr lang="en-US" altLang="ru-RU" sz="2800" b="1" dirty="0">
                <a:solidFill>
                  <a:srgbClr val="BF3115"/>
                </a:solidFill>
                <a:latin typeface="Monotype Corsiva" pitchFamily="66" charset="0"/>
              </a:rPr>
              <a:t>Fire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 8 б </a:t>
            </a:r>
            <a:r>
              <a:rPr lang="ru-RU" altLang="ru-RU" sz="2800" b="1" dirty="0" err="1">
                <a:solidFill>
                  <a:srgbClr val="BF3115"/>
                </a:solidFill>
                <a:latin typeface="Monotype Corsiva" pitchFamily="66" charset="0"/>
              </a:rPr>
              <a:t>кл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.,</a:t>
            </a:r>
            <a:r>
              <a:rPr lang="en-US" altLang="ru-RU" sz="2800" b="1" dirty="0">
                <a:solidFill>
                  <a:srgbClr val="BF3115"/>
                </a:solidFill>
                <a:latin typeface="Monotype Corsiva" pitchFamily="66" charset="0"/>
              </a:rPr>
              <a:t> </a:t>
            </a:r>
            <a:r>
              <a:rPr lang="en-US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II</a:t>
            </a:r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 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место- Дети Ньютона 8 б </a:t>
            </a:r>
            <a:r>
              <a:rPr lang="ru-RU" altLang="ru-RU" sz="2800" b="1" dirty="0" err="1">
                <a:solidFill>
                  <a:srgbClr val="BF3115"/>
                </a:solidFill>
                <a:latin typeface="Monotype Corsiva" pitchFamily="66" charset="0"/>
              </a:rPr>
              <a:t>кл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 , </a:t>
            </a:r>
          </a:p>
          <a:p>
            <a:pPr algn="ctr"/>
            <a:r>
              <a:rPr lang="en-US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III</a:t>
            </a:r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 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место – команда  КО-КО-КО 8 а </a:t>
            </a:r>
            <a:r>
              <a:rPr lang="ru-RU" altLang="ru-RU" sz="2800" b="1" dirty="0" err="1">
                <a:solidFill>
                  <a:srgbClr val="BF3115"/>
                </a:solidFill>
                <a:latin typeface="Monotype Corsiva" pitchFamily="66" charset="0"/>
              </a:rPr>
              <a:t>кл</a:t>
            </a:r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-50800" y="4670425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Игру подготовили и провели учащиеся  11 класса.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333737" y="175290"/>
            <a:ext cx="5248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ru-RU" sz="32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«Вклад в науку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» 7-11 </a:t>
            </a:r>
            <a:r>
              <a:rPr lang="ru-RU" altLang="ru-RU" sz="3200" b="1" kern="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кл</a:t>
            </a:r>
            <a:r>
              <a:rPr lang="ru-RU" altLang="ru-RU" sz="32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charset="-122"/>
                <a:cs typeface="+mj-cs"/>
              </a:rPr>
              <a:t>. </a:t>
            </a:r>
            <a:endParaRPr lang="ru-RU" altLang="ru-RU" sz="32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968990" y="5817025"/>
            <a:ext cx="5723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BF3115"/>
                </a:solidFill>
                <a:latin typeface="Monotype Corsiva" pitchFamily="66" charset="0"/>
              </a:rPr>
              <a:t>5-тиминутки в начале </a:t>
            </a:r>
            <a:r>
              <a:rPr lang="ru-RU" altLang="ru-RU" sz="2800" b="1" dirty="0" smtClean="0">
                <a:solidFill>
                  <a:srgbClr val="BF3115"/>
                </a:solidFill>
                <a:latin typeface="Monotype Corsiva" pitchFamily="66" charset="0"/>
              </a:rPr>
              <a:t>уроков по физике </a:t>
            </a:r>
            <a:endParaRPr lang="ru-RU" altLang="ru-RU" sz="2800" b="1" dirty="0">
              <a:solidFill>
                <a:srgbClr val="BF3115"/>
              </a:solidFill>
              <a:latin typeface="Monotype Corsiva" pitchFamily="66" charset="0"/>
            </a:endParaRPr>
          </a:p>
        </p:txBody>
      </p:sp>
      <p:pic>
        <p:nvPicPr>
          <p:cNvPr id="8197" name="Picture 2" descr="G:\декада 2016\2015-2016\IMG_76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5113338" cy="438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0695" y="1943359"/>
            <a:ext cx="3343275" cy="250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576</Words>
  <Application>Microsoft Office PowerPoint</Application>
  <PresentationFormat>Экран (4:3)</PresentationFormat>
  <Paragraphs>103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Standarddesign</vt:lpstr>
      <vt:lpstr>Отчет по декаде МО точных наук</vt:lpstr>
      <vt:lpstr>План мероприятий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Учитель</dc:creator>
  <dc:description>PresentationLoad.com</dc:description>
  <cp:lastModifiedBy>diz</cp:lastModifiedBy>
  <cp:revision>102</cp:revision>
  <dcterms:created xsi:type="dcterms:W3CDTF">2007-11-27T23:54:21Z</dcterms:created>
  <dcterms:modified xsi:type="dcterms:W3CDTF">2016-04-02T12:23:08Z</dcterms:modified>
</cp:coreProperties>
</file>