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5" r:id="rId12"/>
    <p:sldId id="269" r:id="rId13"/>
    <p:sldId id="271" r:id="rId14"/>
    <p:sldId id="272" r:id="rId15"/>
    <p:sldId id="273" r:id="rId16"/>
    <p:sldId id="274" r:id="rId17"/>
    <p:sldId id="262" r:id="rId18"/>
    <p:sldId id="256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D09DFE-6629-41F8-80FE-27C00BE851F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83960A-3BDE-4F76-ABB1-04870CC245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689" y="500042"/>
            <a:ext cx="788690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Отчёт  по  декаде</a:t>
            </a:r>
            <a:endParaRPr lang="ru-RU" sz="7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143512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</a:t>
            </a:r>
            <a:endParaRPr lang="ru-RU" sz="9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3528" y="1785926"/>
            <a:ext cx="4830438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 </a:t>
            </a:r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точных наук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 поделок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500042"/>
            <a:ext cx="9286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«Геометрические   тела»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7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_70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1357297"/>
            <a:ext cx="4392189" cy="351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70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00099" y="2143117"/>
            <a:ext cx="3857654" cy="257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7849">
            <a:off x="2914001" y="3559080"/>
            <a:ext cx="2281460" cy="3370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8244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 физических моделей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7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8193" name="Рисунок 7" descr="http://tapisarevskaya.rusedu.net/gallery/1415/ramka_s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4" y="950541"/>
            <a:ext cx="3714744" cy="540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28596" y="2190753"/>
            <a:ext cx="3330572" cy="30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Награждается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Осокин Владислав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ученик 7 б класса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победитель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 в конкурсе приборов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по физике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Директор школы:               /Милькова Г.А./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Коряжма, январь 2015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68318" y="1357298"/>
            <a:ext cx="30749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ГРАМОТА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IMG_58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9145">
            <a:off x="6858016" y="928670"/>
            <a:ext cx="1920895" cy="2645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IMG_58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7453">
            <a:off x="4286248" y="1071546"/>
            <a:ext cx="1785950" cy="274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14"/>
            <a:ext cx="9144000" cy="1189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 физический чемпионат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7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8643996" cy="5185235"/>
        </p:xfrm>
        <a:graphic>
          <a:graphicData uri="http://schemas.openxmlformats.org/drawingml/2006/table">
            <a:tbl>
              <a:tblPr/>
              <a:tblGrid>
                <a:gridCol w="1091199"/>
                <a:gridCol w="529758"/>
                <a:gridCol w="1191813"/>
                <a:gridCol w="859398"/>
                <a:gridCol w="644826"/>
                <a:gridCol w="976687"/>
                <a:gridCol w="1127333"/>
                <a:gridCol w="1333011"/>
                <a:gridCol w="889971"/>
              </a:tblGrid>
              <a:tr h="2143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Итоги физического чемпионата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2015 год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г. Пермь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НОМЕР РЕЗУЛЬТАТА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ФАМИЛИЯ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ИМЯ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КОД ШКОЛЫ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МЕСТО РАЙОН(город)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МЕСТО РЕГИОН(область)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МЕСТО ОБЩЕЕ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386362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Осокин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Владислав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4-5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18-19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445-487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386364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Рудная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Кристина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49-53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1171-1237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386366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Гольдштейн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Анастасия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12-16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336-373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386368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Губкина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Жанна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8-9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34-36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682-758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386370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Дурягина</a:t>
                      </a:r>
                      <a:endParaRPr kumimoji="0" lang="ru-RU" sz="11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Мария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214-236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386372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Юрьева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Анасгасия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4-5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18-19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445-487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386374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Шарапова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Снежана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25-29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532-571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386376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Терентьева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Даная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5-7 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152-172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386379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Губкин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Евгений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8-9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34-36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682-758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386381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Борисова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Ксения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20-24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488-531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386383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Андреева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Алина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47-53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1167-1228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386385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Вишневецких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Дмитрий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69-73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1510-1573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386387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Анкудинова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Яна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18-19 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398-418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386389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Гарш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Дарья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9-12 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190-210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386391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Романескул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Анна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26-27 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616-663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386393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Панов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Дмигрий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29-33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711-754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386395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Вологдин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Джитрий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59-63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1340-1410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386397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Лебедев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Сергей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66-68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1463-1509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386398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Воронцова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Полина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37-38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866-902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386400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Чуб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Дарья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306-324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386402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Замятин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Михаил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|29026003|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7-8 </a:t>
                      </a: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239-270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386404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Сухих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Алена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3-4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23-26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588-650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386406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Протасова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Елена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3-4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23-26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588-650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386408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Авинеров</a:t>
                      </a: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Даниил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|29026003|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541-587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339" marR="423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Математическая  игра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500042"/>
            <a:ext cx="9286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Брейн-ринг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7 – 8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4143372" cy="5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Кондратова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Н. А.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95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7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456" y="3643314"/>
            <a:ext cx="3069222" cy="186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Физико-математическая 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500042"/>
            <a:ext cx="9286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«Своя игра»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10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4143372" cy="5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Ермакова  И. В.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95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810805"/>
            <a:ext cx="4143372" cy="5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Кондратова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Н. А.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95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_70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7" y="2357430"/>
            <a:ext cx="2444213" cy="2012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70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3" y="1357298"/>
            <a:ext cx="3071299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70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4827890"/>
            <a:ext cx="2786082" cy="188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70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3" y="2643182"/>
            <a:ext cx="2576509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информатики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596690"/>
            <a:ext cx="9286908" cy="1189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Редактирование текста. Работа с фрагментами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_69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928802"/>
            <a:ext cx="3143272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68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928802"/>
            <a:ext cx="2714644" cy="203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689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4143380"/>
            <a:ext cx="2214578" cy="166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69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70" y="5000636"/>
            <a:ext cx="2286016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691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2415544"/>
            <a:ext cx="2571768" cy="2085026"/>
          </a:xfrm>
          <a:prstGeom prst="rect">
            <a:avLst/>
          </a:prstGeom>
        </p:spPr>
      </p:pic>
      <p:pic>
        <p:nvPicPr>
          <p:cNvPr id="12" name="Рисунок 11" descr="IMG_69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500438"/>
            <a:ext cx="2647922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1739367"/>
            <a:ext cx="3714744" cy="5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Смирнова  Л. Г.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95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 математики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572308"/>
            <a:ext cx="9286908" cy="1070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«Сложение и вычитание дробей с одинаковыми знаменателями»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_69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839768"/>
            <a:ext cx="2500330" cy="187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69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714488"/>
            <a:ext cx="2743306" cy="1843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69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1714488"/>
            <a:ext cx="292895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IMG_69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786190"/>
            <a:ext cx="471490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697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2071678"/>
            <a:ext cx="266199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1596491"/>
            <a:ext cx="4143372" cy="5466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95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Зайцева  Т. Л.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95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58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316865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IMG_58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522538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09-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638190">
            <a:off x="704198" y="4776173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C09-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6921">
            <a:off x="4923548" y="470924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829" y="-71462"/>
            <a:ext cx="6471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 буклетов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525" y="648282"/>
            <a:ext cx="636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Антикоррупция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708">
            <a:off x="140765" y="1703446"/>
            <a:ext cx="3714776" cy="2678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3198">
            <a:off x="5765795" y="1671826"/>
            <a:ext cx="2757702" cy="29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643314"/>
            <a:ext cx="3786214" cy="270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56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конкурс – игра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649" y="648282"/>
            <a:ext cx="525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Инфознайка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2296" name="Picture 8" descr="Средняя школа 5 / Общие сведе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74"/>
          <a:stretch>
            <a:fillRect/>
          </a:stretch>
        </p:blipFill>
        <p:spPr bwMode="auto">
          <a:xfrm>
            <a:off x="71406" y="1604535"/>
            <a:ext cx="3857652" cy="1732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7265">
            <a:off x="459056" y="3601341"/>
            <a:ext cx="1577689" cy="2058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473720"/>
            <a:ext cx="2357454" cy="3317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571744"/>
            <a:ext cx="2500330" cy="3527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4005">
            <a:off x="2306516" y="4122037"/>
            <a:ext cx="1463150" cy="2009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5330" y="-24"/>
            <a:ext cx="6617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областной  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квест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00042"/>
            <a:ext cx="636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из будущего»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8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704">
            <a:off x="4890622" y="1826803"/>
            <a:ext cx="3360841" cy="4414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183885" cy="1218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W--SH4vxIL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786058"/>
            <a:ext cx="3500462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26" y="-71462"/>
            <a:ext cx="8067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Международная  олимпиада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1161" y="576844"/>
            <a:ext cx="527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Интернешка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357298"/>
            <a:ext cx="2143140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66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44" y="1714488"/>
            <a:ext cx="2928958" cy="10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66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65" y="1714488"/>
            <a:ext cx="3536182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66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2857496"/>
            <a:ext cx="2714644" cy="1810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663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4572008"/>
            <a:ext cx="4590982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-46252"/>
            <a:ext cx="8496574" cy="1189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Логический  конкурс  по  информатике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8"/>
            <a:ext cx="630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«Тренажёр мозга»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 – 4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mobilarts.ru/image.php?image=http://www.failopomoika.com/forums/monthly_01_2013/user33542/post964890_img1_e568891dbb364af427dc142759d7e4cd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1785926"/>
            <a:ext cx="1359673" cy="102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мн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714488"/>
            <a:ext cx="1781920" cy="2286016"/>
          </a:xfrm>
          <a:prstGeom prst="rect">
            <a:avLst/>
          </a:prstGeom>
        </p:spPr>
      </p:pic>
      <p:pic>
        <p:nvPicPr>
          <p:cNvPr id="12" name="Рисунок 11" descr="20151281144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4000504"/>
            <a:ext cx="364333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20151231034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1998946"/>
            <a:ext cx="2214578" cy="223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01512808415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2019475"/>
            <a:ext cx="2500330" cy="198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201512811452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4071942"/>
            <a:ext cx="2177167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www.cs.technion.ac.il/~ssdl/projects/2010/bfa/images/04_02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320551"/>
            <a:ext cx="3286116" cy="232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117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Исследовательская  конференция  по  информатике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3303" y="1142984"/>
            <a:ext cx="4398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ИнфоМир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 – 8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20151241458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071678"/>
            <a:ext cx="4214842" cy="1823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20151241557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30" y="1428735"/>
            <a:ext cx="1785950" cy="3363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0151241553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3977945"/>
            <a:ext cx="2286016" cy="216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ИнфоМир_2 место Губкин_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63720"/>
            <a:ext cx="2643206" cy="3630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 кроссвордов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5406"/>
            <a:ext cx="576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«Хочу всё знать»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7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70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3571876"/>
            <a:ext cx="2681539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70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4286256"/>
            <a:ext cx="2857520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_70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571612"/>
            <a:ext cx="4528446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70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0555" y="1428736"/>
            <a:ext cx="3010601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70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714620"/>
            <a:ext cx="236817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716"/>
            <a:ext cx="9144000" cy="647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 газет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633143"/>
            <a:ext cx="9286908" cy="1438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«Калейдоскоп  научных открытий»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150138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 – 11 классы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_70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071678"/>
            <a:ext cx="314327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70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069296"/>
            <a:ext cx="4214842" cy="4074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7369e9e72f7edeb4ae5c3e7d773d1516b1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547</Words>
  <Application>Microsoft Office PowerPoint</Application>
  <PresentationFormat>Экран (4:3)</PresentationFormat>
  <Paragraphs>287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teacher1</dc:creator>
  <cp:lastModifiedBy>diz</cp:lastModifiedBy>
  <cp:revision>38</cp:revision>
  <dcterms:created xsi:type="dcterms:W3CDTF">2015-03-30T07:22:39Z</dcterms:created>
  <dcterms:modified xsi:type="dcterms:W3CDTF">2016-02-11T03:15:21Z</dcterms:modified>
</cp:coreProperties>
</file>