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65" r:id="rId2"/>
    <p:sldId id="266" r:id="rId3"/>
    <p:sldId id="271" r:id="rId4"/>
    <p:sldId id="267" r:id="rId5"/>
    <p:sldId id="270" r:id="rId6"/>
    <p:sldId id="268" r:id="rId7"/>
    <p:sldId id="269" r:id="rId8"/>
    <p:sldId id="264" r:id="rId9"/>
    <p:sldId id="272" r:id="rId10"/>
    <p:sldId id="273" r:id="rId11"/>
  </p:sldIdLst>
  <p:sldSz cx="9144000" cy="6858000" type="screen4x3"/>
  <p:notesSz cx="6858000" cy="9144000"/>
  <p:custDataLst>
    <p:tags r:id="rId13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8165E"/>
    <a:srgbClr val="007E39"/>
    <a:srgbClr val="004BE2"/>
    <a:srgbClr val="322D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F3F6AA-98B4-4446-8403-1011EBFE7361}" type="datetimeFigureOut">
              <a:rPr lang="ru-RU" smtClean="0"/>
              <a:t>06.12.2012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DB6CD1-CEF2-4847-8AB5-5B1811E494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4663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B6CD1-CEF2-4847-8AB5-5B1811E494EF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77418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C7828C-DF50-488D-8CBF-30A50C623DFC}" type="datetimeFigureOut">
              <a:rPr lang="ru-RU"/>
              <a:pPr>
                <a:defRPr/>
              </a:pPr>
              <a:t>06.12.2012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187591-0755-4490-BD81-0E5A5C074E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8821449"/>
      </p:ext>
    </p:extLst>
  </p:cSld>
  <p:clrMapOvr>
    <a:masterClrMapping/>
  </p:clrMapOvr>
  <p:transition advClick="0"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725958-6B6B-416A-8718-CD769C85EE20}" type="datetimeFigureOut">
              <a:rPr lang="ru-RU"/>
              <a:pPr>
                <a:defRPr/>
              </a:pPr>
              <a:t>06.12.2012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F4BF81-00D1-485B-9F01-95F96D2163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0887191"/>
      </p:ext>
    </p:extLst>
  </p:cSld>
  <p:clrMapOvr>
    <a:masterClrMapping/>
  </p:clrMapOvr>
  <p:transition advClick="0"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6ABCE5-2F6F-48AC-BD26-60117CA02AD3}" type="datetimeFigureOut">
              <a:rPr lang="ru-RU"/>
              <a:pPr>
                <a:defRPr/>
              </a:pPr>
              <a:t>06.12.2012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E357CC-E4A7-490D-A30C-F73CAB915D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9321872"/>
      </p:ext>
    </p:extLst>
  </p:cSld>
  <p:clrMapOvr>
    <a:masterClrMapping/>
  </p:clrMapOvr>
  <p:transition advClick="0"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8216F3-D3AF-4556-AEE6-078081991462}" type="datetimeFigureOut">
              <a:rPr lang="ru-RU"/>
              <a:pPr>
                <a:defRPr/>
              </a:pPr>
              <a:t>06.12.2012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935C84-095F-4114-8146-41D4B93554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6900458"/>
      </p:ext>
    </p:extLst>
  </p:cSld>
  <p:clrMapOvr>
    <a:masterClrMapping/>
  </p:clrMapOvr>
  <p:transition advClick="0">
    <p:wheel spokes="8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F7D3B8-2000-4491-B2CF-3FC7AFFD0EE1}" type="datetimeFigureOut">
              <a:rPr lang="ru-RU"/>
              <a:pPr>
                <a:defRPr/>
              </a:pPr>
              <a:t>06.12.2012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FC4EE0-0442-4C43-B03C-CF63C0EBF2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474873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advClick="0"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B22B53-65BD-43E0-ABDF-D20EA1D5FC23}" type="datetimeFigureOut">
              <a:rPr lang="ru-RU"/>
              <a:pPr>
                <a:defRPr/>
              </a:pPr>
              <a:t>06.12.2012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8B865A-22EA-4C7C-B756-E1EF2FFB6A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5167033"/>
      </p:ext>
    </p:extLst>
  </p:cSld>
  <p:clrMapOvr>
    <a:masterClrMapping/>
  </p:clrMapOvr>
  <p:transition advClick="0"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9631D-320F-47FB-8BC4-976C7BED16AF}" type="datetimeFigureOut">
              <a:rPr lang="ru-RU"/>
              <a:pPr>
                <a:defRPr/>
              </a:pPr>
              <a:t>06.12.2012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6DD848-3B5F-4AC9-844E-418D2F6343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8330038"/>
      </p:ext>
    </p:extLst>
  </p:cSld>
  <p:clrMapOvr>
    <a:masterClrMapping/>
  </p:clrMapOvr>
  <p:transition advClick="0"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704202-FA7C-4AD8-BF8A-1118950CA2E3}" type="datetimeFigureOut">
              <a:rPr lang="ru-RU"/>
              <a:pPr>
                <a:defRPr/>
              </a:pPr>
              <a:t>06.12.2012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1E0E47-D465-4AEE-A84F-F03482C136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271041"/>
      </p:ext>
    </p:extLst>
  </p:cSld>
  <p:clrMapOvr>
    <a:masterClrMapping/>
  </p:clrMapOvr>
  <p:transition advClick="0"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8ED313-1C24-420C-B65B-7DD81B7CC07C}" type="datetimeFigureOut">
              <a:rPr lang="ru-RU"/>
              <a:pPr>
                <a:defRPr/>
              </a:pPr>
              <a:t>06.12.2012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2CB9EB-205E-45B2-B0E0-E915480337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7670573"/>
      </p:ext>
    </p:extLst>
  </p:cSld>
  <p:clrMapOvr>
    <a:masterClrMapping/>
  </p:clrMapOvr>
  <p:transition advClick="0"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2BDAFE-B055-43FA-BAFA-B85FAD696EE6}" type="datetimeFigureOut">
              <a:rPr lang="ru-RU"/>
              <a:pPr>
                <a:defRPr/>
              </a:pPr>
              <a:t>06.12.2012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10B8FD-8A1C-4940-B775-5BC2387EF5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4938528"/>
      </p:ext>
    </p:extLst>
  </p:cSld>
  <p:clrMapOvr>
    <a:masterClrMapping/>
  </p:clrMapOvr>
  <p:transition advClick="0"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F42208-8C2D-4992-BC6C-24659BCABF9E}" type="datetimeFigureOut">
              <a:rPr lang="ru-RU"/>
              <a:pPr>
                <a:defRPr/>
              </a:pPr>
              <a:t>06.12.2012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0A455C-4DDC-4146-BCDB-E170F16155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081658"/>
      </p:ext>
    </p:extLst>
  </p:cSld>
  <p:clrMapOvr>
    <a:masterClrMapping/>
  </p:clrMapOvr>
  <p:transition advClick="0"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6B9AFA93-97CC-432C-AA28-E5BEFF0C1C03}" type="datetimeFigureOut">
              <a:rPr lang="ru-RU"/>
              <a:pPr>
                <a:defRPr/>
              </a:pPr>
              <a:t>06.12.2012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8CA5D21E-D1E2-4EAA-B22F-8EDAEA264B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699" r:id="rId4"/>
    <p:sldLayoutId id="2147483705" r:id="rId5"/>
    <p:sldLayoutId id="2147483700" r:id="rId6"/>
    <p:sldLayoutId id="2147483706" r:id="rId7"/>
    <p:sldLayoutId id="2147483707" r:id="rId8"/>
    <p:sldLayoutId id="2147483708" r:id="rId9"/>
    <p:sldLayoutId id="2147483701" r:id="rId10"/>
    <p:sldLayoutId id="2147483709" r:id="rId11"/>
  </p:sldLayoutIdLst>
  <p:transition advClick="0">
    <p:wheel spokes="8"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Georg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Georg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Georg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Georg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Georg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Georg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Georg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Georgia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614346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                  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26  февраля  2010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>
          <a:xfrm>
            <a:off x="304800" y="1071563"/>
            <a:ext cx="8686800" cy="5008562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5400" smtClean="0">
                <a:solidFill>
                  <a:srgbClr val="FF0000"/>
                </a:solidFill>
              </a:rPr>
              <a:t>         СОВМЕСТНАЯ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5400" smtClean="0">
                <a:solidFill>
                  <a:srgbClr val="FF0000"/>
                </a:solidFill>
              </a:rPr>
              <a:t>ИНТЕЛЛЕКТУАЛЬНАЯ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5400" smtClean="0">
                <a:solidFill>
                  <a:srgbClr val="FF0000"/>
                </a:solidFill>
              </a:rPr>
              <a:t>                   ИГРА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5400" smtClean="0">
                <a:solidFill>
                  <a:srgbClr val="7030A0"/>
                </a:solidFill>
              </a:rPr>
              <a:t> «СЧАСТЛИВЫЙ                                             СЛУЧАЙ»</a:t>
            </a:r>
          </a:p>
        </p:txBody>
      </p:sp>
      <p:pic>
        <p:nvPicPr>
          <p:cNvPr id="10244" name="Picture 2" descr="D:\Рисунки\Школа\PE01882_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0688" y="4786313"/>
            <a:ext cx="3357562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9459" name="Содержимое 2"/>
          <p:cNvSpPr>
            <a:spLocks noGrp="1"/>
          </p:cNvSpPr>
          <p:nvPr>
            <p:ph idx="1"/>
          </p:nvPr>
        </p:nvSpPr>
        <p:spPr>
          <a:xfrm>
            <a:off x="304800" y="3000375"/>
            <a:ext cx="8686800" cy="3079750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z="9600" i="1" smtClean="0">
                <a:solidFill>
                  <a:srgbClr val="68165E"/>
                </a:solidFill>
              </a:rPr>
              <a:t>ЖЕЛАЕМ УСПЕХОВ!</a:t>
            </a:r>
          </a:p>
        </p:txBody>
      </p:sp>
      <p:pic>
        <p:nvPicPr>
          <p:cNvPr id="19460" name="Picture 2" descr="D:\Рисунки\Школа\HH00892_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3563" y="214313"/>
            <a:ext cx="2903537" cy="2643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1000108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5400" dirty="0" smtClean="0"/>
              <a:t>  ПРАВИЛА   ИГРЫ</a:t>
            </a:r>
            <a:endParaRPr lang="ru-RU" sz="5400" dirty="0"/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>
          <a:xfrm>
            <a:off x="0" y="857250"/>
            <a:ext cx="8991600" cy="6000750"/>
          </a:xfrm>
        </p:spPr>
        <p:txBody>
          <a:bodyPr/>
          <a:lstStyle/>
          <a:p>
            <a:pPr eaLnBrk="1" hangingPunct="1"/>
            <a:r>
              <a:rPr lang="ru-RU" sz="4000" smtClean="0">
                <a:solidFill>
                  <a:srgbClr val="322D93"/>
                </a:solidFill>
                <a:latin typeface="Constantia" pitchFamily="18" charset="0"/>
              </a:rPr>
              <a:t>Играй честно.</a:t>
            </a:r>
          </a:p>
          <a:p>
            <a:pPr eaLnBrk="1" hangingPunct="1"/>
            <a:r>
              <a:rPr lang="ru-RU" sz="4000" smtClean="0">
                <a:solidFill>
                  <a:srgbClr val="322D93"/>
                </a:solidFill>
                <a:latin typeface="Constantia" pitchFamily="18" charset="0"/>
              </a:rPr>
              <a:t>Обидно, когда проигрываешь, но не злись.</a:t>
            </a:r>
          </a:p>
          <a:p>
            <a:pPr eaLnBrk="1" hangingPunct="1"/>
            <a:r>
              <a:rPr lang="ru-RU" sz="4000" smtClean="0">
                <a:solidFill>
                  <a:srgbClr val="322D93"/>
                </a:solidFill>
                <a:latin typeface="Constantia" pitchFamily="18" charset="0"/>
              </a:rPr>
              <a:t>Не злорадствуй, когда проигрывают другие.</a:t>
            </a:r>
          </a:p>
          <a:p>
            <a:pPr eaLnBrk="1" hangingPunct="1"/>
            <a:r>
              <a:rPr lang="ru-RU" sz="4000" smtClean="0">
                <a:solidFill>
                  <a:srgbClr val="322D93"/>
                </a:solidFill>
                <a:latin typeface="Constantia" pitchFamily="18" charset="0"/>
              </a:rPr>
              <a:t>Если выиграл – радуйся, но не зазнавайся.</a:t>
            </a:r>
          </a:p>
          <a:p>
            <a:pPr eaLnBrk="1" hangingPunct="1"/>
            <a:r>
              <a:rPr lang="ru-RU" sz="4000" smtClean="0">
                <a:solidFill>
                  <a:srgbClr val="322D93"/>
                </a:solidFill>
                <a:latin typeface="Constantia" pitchFamily="18" charset="0"/>
              </a:rPr>
              <a:t>Будь стойким, не унывай при неудачах.</a:t>
            </a:r>
          </a:p>
        </p:txBody>
      </p:sp>
    </p:spTree>
  </p:cSld>
  <p:clrMapOvr>
    <a:masterClrMapping/>
  </p:clrMapOvr>
  <p:transition advClick="0"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9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1</a:t>
            </a:r>
            <a:r>
              <a:rPr lang="ru-RU" sz="9600" dirty="0" smtClean="0"/>
              <a:t>  </a:t>
            </a:r>
            <a:r>
              <a:rPr lang="ru-RU" sz="9600" dirty="0" err="1" smtClean="0"/>
              <a:t>гЕЙМ</a:t>
            </a:r>
            <a:endParaRPr lang="ru-RU" sz="9600" dirty="0"/>
          </a:p>
        </p:txBody>
      </p:sp>
      <p:sp>
        <p:nvSpPr>
          <p:cNvPr id="12291" name="Содержимое 2"/>
          <p:cNvSpPr>
            <a:spLocks noGrp="1"/>
          </p:cNvSpPr>
          <p:nvPr>
            <p:ph idx="1"/>
          </p:nvPr>
        </p:nvSpPr>
        <p:spPr>
          <a:xfrm>
            <a:off x="1000125" y="3143250"/>
            <a:ext cx="7991475" cy="2936875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12000" smtClean="0">
                <a:solidFill>
                  <a:srgbClr val="FF0000"/>
                </a:solidFill>
              </a:rPr>
              <a:t>Разминка.</a:t>
            </a:r>
          </a:p>
        </p:txBody>
      </p:sp>
      <p:pic>
        <p:nvPicPr>
          <p:cNvPr id="12292" name="Picture 2" descr="D:\Рисунки\Школа\HH01621_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0" y="857250"/>
            <a:ext cx="2643188" cy="280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57554" y="457200"/>
            <a:ext cx="5634046" cy="8382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9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2</a:t>
            </a:r>
            <a:r>
              <a:rPr lang="ru-RU" sz="9600" dirty="0" smtClean="0"/>
              <a:t>  </a:t>
            </a:r>
            <a:r>
              <a:rPr lang="ru-RU" sz="9600" dirty="0" err="1" smtClean="0"/>
              <a:t>гЕЙМ</a:t>
            </a:r>
            <a:endParaRPr lang="ru-RU" sz="9600" dirty="0"/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>
          <a:xfrm>
            <a:off x="0" y="1554163"/>
            <a:ext cx="8643938" cy="4525962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8800" smtClean="0"/>
              <a:t>  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ru-RU" sz="1200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12000" smtClean="0">
                <a:solidFill>
                  <a:srgbClr val="004BE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Обгонялки</a:t>
            </a:r>
          </a:p>
        </p:txBody>
      </p:sp>
      <p:pic>
        <p:nvPicPr>
          <p:cNvPr id="13316" name="Picture 2" descr="D:\Рисунки\Школа\PE02604_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857250"/>
            <a:ext cx="3055938" cy="250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6481778" cy="8382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9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3</a:t>
            </a:r>
            <a:r>
              <a:rPr lang="ru-RU" sz="9600" dirty="0" smtClean="0"/>
              <a:t>  </a:t>
            </a:r>
            <a:r>
              <a:rPr lang="ru-RU" sz="9600" dirty="0" err="1" smtClean="0"/>
              <a:t>гЕЙМ</a:t>
            </a:r>
            <a:endParaRPr lang="ru-RU" sz="9600" dirty="0"/>
          </a:p>
        </p:txBody>
      </p:sp>
      <p:sp>
        <p:nvSpPr>
          <p:cNvPr id="14339" name="Содержимое 2"/>
          <p:cNvSpPr>
            <a:spLocks noGrp="1"/>
          </p:cNvSpPr>
          <p:nvPr>
            <p:ph idx="1"/>
          </p:nvPr>
        </p:nvSpPr>
        <p:spPr>
          <a:xfrm>
            <a:off x="304800" y="2071688"/>
            <a:ext cx="8686800" cy="4008437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z="12000" smtClean="0">
                <a:solidFill>
                  <a:srgbClr val="00B050"/>
                </a:solidFill>
              </a:rPr>
              <a:t> </a:t>
            </a:r>
            <a:r>
              <a:rPr lang="ru-RU" sz="12000" smtClean="0">
                <a:solidFill>
                  <a:srgbClr val="007E39"/>
                </a:solidFill>
              </a:rPr>
              <a:t>Заморочки   из бочки.</a:t>
            </a:r>
          </a:p>
        </p:txBody>
      </p:sp>
      <p:pic>
        <p:nvPicPr>
          <p:cNvPr id="14340" name="Picture 2" descr="D:\Рисунки\STANDARD\STDDIR3\HH00949_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3625" y="785813"/>
            <a:ext cx="2605088" cy="178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08" y="457200"/>
            <a:ext cx="6848492" cy="1471602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9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 4</a:t>
            </a:r>
            <a:r>
              <a:rPr lang="ru-RU" sz="9600" dirty="0" smtClean="0"/>
              <a:t>  </a:t>
            </a:r>
            <a:r>
              <a:rPr lang="ru-RU" sz="9600" dirty="0" err="1" smtClean="0"/>
              <a:t>гЕЙМ</a:t>
            </a:r>
            <a:endParaRPr lang="ru-RU" sz="9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50" y="2786063"/>
            <a:ext cx="8686800" cy="3668712"/>
          </a:xfrm>
        </p:spPr>
        <p:txBody>
          <a:bodyPr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12000" dirty="0" smtClean="0">
                <a:solidFill>
                  <a:srgbClr val="FF0000"/>
                </a:solidFill>
              </a:rPr>
              <a:t> Ты – мне,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12000" dirty="0" smtClean="0">
                <a:solidFill>
                  <a:srgbClr val="FF0000"/>
                </a:solidFill>
              </a:rPr>
              <a:t>      я – тебе.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5364" name="Picture 3" descr="D:\Рисунки\Дети\PE02700_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0"/>
            <a:ext cx="2428875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8992" y="457200"/>
            <a:ext cx="5562608" cy="154304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     </a:t>
            </a:r>
            <a:r>
              <a:rPr lang="ru-RU" sz="9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5</a:t>
            </a:r>
            <a:r>
              <a:rPr lang="ru-RU" sz="9600" dirty="0" smtClean="0"/>
              <a:t>  </a:t>
            </a:r>
            <a:r>
              <a:rPr lang="ru-RU" sz="9600" dirty="0" err="1" smtClean="0"/>
              <a:t>гЕЙМ</a:t>
            </a:r>
            <a:endParaRPr lang="ru-RU" sz="9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88" y="2786063"/>
            <a:ext cx="8429625" cy="3651250"/>
          </a:xfrm>
        </p:spPr>
        <p:txBody>
          <a:bodyPr>
            <a:normAutofit lnSpcReduction="10000"/>
          </a:bodyPr>
          <a:lstStyle/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12000" dirty="0" smtClean="0">
                <a:solidFill>
                  <a:srgbClr val="004BE2"/>
                </a:solidFill>
              </a:rPr>
              <a:t>Тёмная лошадка.</a:t>
            </a:r>
            <a:endParaRPr lang="ru-RU" sz="12000" dirty="0">
              <a:solidFill>
                <a:srgbClr val="004BE2"/>
              </a:solidFill>
            </a:endParaRPr>
          </a:p>
        </p:txBody>
      </p:sp>
      <p:pic>
        <p:nvPicPr>
          <p:cNvPr id="16388" name="Picture 2" descr="D:\Рисунки\ЖИВОТНЫЕ\Животные 2\Лошади\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47" t="16258" r="13235" b="19810"/>
          <a:stretch>
            <a:fillRect/>
          </a:stretch>
        </p:blipFill>
        <p:spPr bwMode="auto">
          <a:xfrm>
            <a:off x="214313" y="142875"/>
            <a:ext cx="3357562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57200"/>
            <a:ext cx="6786578" cy="1328726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9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 6</a:t>
            </a:r>
            <a:r>
              <a:rPr lang="ru-RU" sz="9600" dirty="0" smtClean="0"/>
              <a:t>  </a:t>
            </a:r>
            <a:r>
              <a:rPr lang="ru-RU" sz="9600" dirty="0" err="1" smtClean="0"/>
              <a:t>гЕЙМ</a:t>
            </a:r>
            <a:endParaRPr lang="ru-RU" sz="9600" dirty="0"/>
          </a:p>
        </p:txBody>
      </p:sp>
      <p:sp>
        <p:nvSpPr>
          <p:cNvPr id="17411" name="Содержимое 2"/>
          <p:cNvSpPr>
            <a:spLocks noGrp="1"/>
          </p:cNvSpPr>
          <p:nvPr>
            <p:ph idx="1"/>
          </p:nvPr>
        </p:nvSpPr>
        <p:spPr>
          <a:xfrm>
            <a:off x="304800" y="1554163"/>
            <a:ext cx="7696200" cy="4525962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12000" smtClean="0">
                <a:solidFill>
                  <a:srgbClr val="007E39"/>
                </a:solidFill>
              </a:rPr>
              <a:t> Гонка за лидером.</a:t>
            </a:r>
          </a:p>
        </p:txBody>
      </p:sp>
      <p:pic>
        <p:nvPicPr>
          <p:cNvPr id="17412" name="Picture 2" descr="D:\Рисунки\STANDARD\STDDIR3\HH01628_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9438" y="357188"/>
            <a:ext cx="1906587" cy="221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2552700" cy="304323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8435" name="Содержимое 2"/>
          <p:cNvSpPr>
            <a:spLocks noGrp="1"/>
          </p:cNvSpPr>
          <p:nvPr>
            <p:ph idx="1"/>
          </p:nvPr>
        </p:nvSpPr>
        <p:spPr>
          <a:xfrm>
            <a:off x="857250" y="1357313"/>
            <a:ext cx="8134350" cy="4722812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9600" smtClean="0"/>
              <a:t>  </a:t>
            </a:r>
            <a:r>
              <a:rPr lang="ru-RU" sz="9600" i="1" smtClean="0">
                <a:solidFill>
                  <a:srgbClr val="C00000"/>
                </a:solidFill>
              </a:rPr>
              <a:t>Подведение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9600" i="1" smtClean="0">
                <a:solidFill>
                  <a:srgbClr val="C00000"/>
                </a:solidFill>
              </a:rPr>
              <a:t>        итогов.</a:t>
            </a:r>
          </a:p>
        </p:txBody>
      </p:sp>
      <p:pic>
        <p:nvPicPr>
          <p:cNvPr id="18436" name="Picture 2" descr="D:\Рисунки\Школа\HM00493_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3786188"/>
            <a:ext cx="2786062" cy="288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>
    <p:wheel spokes="8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CORM_RATE_SLIDES" val="0"/>
  <p:tag name="ISPRING_SCORM_RATE_QUIZZES" val="0"/>
  <p:tag name="ISPRING_SCORM_PASSING_SCORE" val="0.0000000000"/>
  <p:tag name="GENSWF_OUTPUT_FILE_NAME" val="Schastlivyj_sluchaj_igra_s_roditelyami_Konstantino"/>
  <p:tag name="ISPRING_RESOURCE_PATHS_HASH_2" val="403c3c6c98fb418b90e6f89c5e57da31e7dc1d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86</TotalTime>
  <Words>106</Words>
  <Application>Microsoft Office PowerPoint</Application>
  <PresentationFormat>Экран (4:3)</PresentationFormat>
  <Paragraphs>29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Трек</vt:lpstr>
      <vt:lpstr>                   26  февраля  2010</vt:lpstr>
      <vt:lpstr>  ПРАВИЛА   ИГРЫ</vt:lpstr>
      <vt:lpstr>   1  гЕЙМ</vt:lpstr>
      <vt:lpstr>2  гЕЙМ</vt:lpstr>
      <vt:lpstr>3  гЕЙМ</vt:lpstr>
      <vt:lpstr>     4  гЕЙМ</vt:lpstr>
      <vt:lpstr>     5  гЕЙМ</vt:lpstr>
      <vt:lpstr>     6  гЕЙМ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Schastlivyj_sluchaj_igra_s_roditelyami_Konstantinovoj_IA</dc:title>
  <dc:creator>diz</dc:creator>
  <cp:lastModifiedBy>diz</cp:lastModifiedBy>
  <cp:revision>15</cp:revision>
  <dcterms:modified xsi:type="dcterms:W3CDTF">2012-12-06T16:44:47Z</dcterms:modified>
</cp:coreProperties>
</file>